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2" r:id="rId2"/>
    <p:sldId id="266" r:id="rId3"/>
    <p:sldId id="424" r:id="rId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9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hammad Akbar Almuttaqin" userId="547ac5e57d86b911" providerId="LiveId" clId="{88E631D9-D336-43CB-8F43-FB8F0E07D2C9}"/>
    <pc:docChg chg="addSld modSld">
      <pc:chgData name="Muhammad Akbar Almuttaqin" userId="547ac5e57d86b911" providerId="LiveId" clId="{88E631D9-D336-43CB-8F43-FB8F0E07D2C9}" dt="2024-01-29T04:49:00.256" v="2"/>
      <pc:docMkLst>
        <pc:docMk/>
      </pc:docMkLst>
      <pc:sldChg chg="add">
        <pc:chgData name="Muhammad Akbar Almuttaqin" userId="547ac5e57d86b911" providerId="LiveId" clId="{88E631D9-D336-43CB-8F43-FB8F0E07D2C9}" dt="2024-01-29T04:48:51.588" v="1"/>
        <pc:sldMkLst>
          <pc:docMk/>
          <pc:sldMk cId="2681125434" sldId="266"/>
        </pc:sldMkLst>
      </pc:sldChg>
      <pc:sldChg chg="add">
        <pc:chgData name="Muhammad Akbar Almuttaqin" userId="547ac5e57d86b911" providerId="LiveId" clId="{88E631D9-D336-43CB-8F43-FB8F0E07D2C9}" dt="2024-01-29T04:48:37.376" v="0"/>
        <pc:sldMkLst>
          <pc:docMk/>
          <pc:sldMk cId="4171079465" sldId="422"/>
        </pc:sldMkLst>
      </pc:sldChg>
      <pc:sldChg chg="add">
        <pc:chgData name="Muhammad Akbar Almuttaqin" userId="547ac5e57d86b911" providerId="LiveId" clId="{88E631D9-D336-43CB-8F43-FB8F0E07D2C9}" dt="2024-01-29T04:49:00.256" v="2"/>
        <pc:sldMkLst>
          <pc:docMk/>
          <pc:sldMk cId="473054433" sldId="424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FE03D0-1974-114F-A9B3-D3B63AB7BB08}" type="doc">
      <dgm:prSet loTypeId="urn:microsoft.com/office/officeart/2005/8/layout/default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DDC6B8-1F7B-9A4C-ACEB-7E7A0E0155B7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Perguruan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Tinggi yang </a:t>
          </a: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masuk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dalam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Kategori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QS dan Nasional</a:t>
          </a:r>
          <a:endParaRPr lang="en-US" b="1" dirty="0">
            <a:latin typeface="Cambria" panose="02040503050406030204" pitchFamily="18" charset="0"/>
          </a:endParaRPr>
        </a:p>
      </dgm:t>
    </dgm:pt>
    <dgm:pt modelId="{5BD48D0D-EC15-E04A-A78C-C5AB02887307}" type="parTrans" cxnId="{58366797-E3A9-9B4B-BD4C-829182F84F0D}">
      <dgm:prSet/>
      <dgm:spPr/>
      <dgm:t>
        <a:bodyPr/>
        <a:lstStyle/>
        <a:p>
          <a:endParaRPr lang="en-US" b="1"/>
        </a:p>
      </dgm:t>
    </dgm:pt>
    <dgm:pt modelId="{786A61EF-CB84-F544-821D-DC8210409612}" type="sibTrans" cxnId="{58366797-E3A9-9B4B-BD4C-829182F84F0D}">
      <dgm:prSet/>
      <dgm:spPr/>
      <dgm:t>
        <a:bodyPr/>
        <a:lstStyle/>
        <a:p>
          <a:endParaRPr lang="en-US" b="1"/>
        </a:p>
      </dgm:t>
    </dgm:pt>
    <dgm:pt modelId="{193B09E7-16FC-1E43-8F84-377D9FA5DCC0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Perusahaan </a:t>
          </a: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Multinasional</a:t>
          </a:r>
          <a:endParaRPr lang="en-US" b="1" dirty="0">
            <a:latin typeface="Cambria" panose="02040503050406030204" pitchFamily="18" charset="0"/>
          </a:endParaRPr>
        </a:p>
      </dgm:t>
    </dgm:pt>
    <dgm:pt modelId="{23AC0CB8-A95D-1049-8C4A-C3B187761FA8}" type="parTrans" cxnId="{EB0AE0C4-DEDF-3D4C-8F5C-546B95D6B5E0}">
      <dgm:prSet/>
      <dgm:spPr/>
      <dgm:t>
        <a:bodyPr/>
        <a:lstStyle/>
        <a:p>
          <a:endParaRPr lang="en-US" b="1"/>
        </a:p>
      </dgm:t>
    </dgm:pt>
    <dgm:pt modelId="{803E61A3-9739-B84F-BF4A-B87F9993E2E9}" type="sibTrans" cxnId="{EB0AE0C4-DEDF-3D4C-8F5C-546B95D6B5E0}">
      <dgm:prSet/>
      <dgm:spPr/>
      <dgm:t>
        <a:bodyPr/>
        <a:lstStyle/>
        <a:p>
          <a:endParaRPr lang="en-US" b="1"/>
        </a:p>
      </dgm:t>
    </dgm:pt>
    <dgm:pt modelId="{D5B28185-4476-9542-B86D-3B50D8DECA7C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BUMN/BUMD</a:t>
          </a:r>
          <a:endParaRPr lang="en-US" b="1" dirty="0">
            <a:latin typeface="Cambria" panose="02040503050406030204" pitchFamily="18" charset="0"/>
          </a:endParaRPr>
        </a:p>
      </dgm:t>
    </dgm:pt>
    <dgm:pt modelId="{BF6713A6-5EDE-6248-9DD4-45A73D658B64}" type="parTrans" cxnId="{3B9A2C0D-7756-2544-9027-EE82B5B23106}">
      <dgm:prSet/>
      <dgm:spPr/>
      <dgm:t>
        <a:bodyPr/>
        <a:lstStyle/>
        <a:p>
          <a:endParaRPr lang="en-US" b="1"/>
        </a:p>
      </dgm:t>
    </dgm:pt>
    <dgm:pt modelId="{B2C6BECD-DF00-D849-B246-3A7523B8850C}" type="sibTrans" cxnId="{3B9A2C0D-7756-2544-9027-EE82B5B23106}">
      <dgm:prSet/>
      <dgm:spPr/>
      <dgm:t>
        <a:bodyPr/>
        <a:lstStyle/>
        <a:p>
          <a:endParaRPr lang="en-US" b="1"/>
        </a:p>
      </dgm:t>
    </dgm:pt>
    <dgm:pt modelId="{87172294-BB4B-5945-A94F-74968649832D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Rumah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Sakit</a:t>
          </a:r>
          <a:endParaRPr lang="en-US" b="1" dirty="0">
            <a:latin typeface="Cambria" panose="02040503050406030204" pitchFamily="18" charset="0"/>
          </a:endParaRPr>
        </a:p>
      </dgm:t>
    </dgm:pt>
    <dgm:pt modelId="{8B1F07DE-07C8-4343-B3E7-7A5CCA620A1A}" type="parTrans" cxnId="{B42C7CB2-B38F-8B43-AD54-BCD9E6E7105E}">
      <dgm:prSet/>
      <dgm:spPr/>
      <dgm:t>
        <a:bodyPr/>
        <a:lstStyle/>
        <a:p>
          <a:endParaRPr lang="en-US" b="1"/>
        </a:p>
      </dgm:t>
    </dgm:pt>
    <dgm:pt modelId="{437D7B92-3379-A944-A333-92E007C554D5}" type="sibTrans" cxnId="{B42C7CB2-B38F-8B43-AD54-BCD9E6E7105E}">
      <dgm:prSet/>
      <dgm:spPr/>
      <dgm:t>
        <a:bodyPr/>
        <a:lstStyle/>
        <a:p>
          <a:endParaRPr lang="en-US" b="1"/>
        </a:p>
      </dgm:t>
    </dgm:pt>
    <dgm:pt modelId="{1EDCBE32-1FD1-4B42-8C07-393F9AD60D83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ID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Perusahaan Nasional </a:t>
          </a:r>
          <a:r>
            <a:rPr lang="en-ID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Berstandar</a:t>
          </a:r>
          <a:r>
            <a:rPr lang="en-ID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Tinggi </a:t>
          </a:r>
          <a:endParaRPr lang="en-US" b="1" dirty="0">
            <a:latin typeface="Cambria" panose="02040503050406030204" pitchFamily="18" charset="0"/>
          </a:endParaRPr>
        </a:p>
      </dgm:t>
    </dgm:pt>
    <dgm:pt modelId="{99FD4261-9E3C-1247-B0EA-CF8395E01A1C}" type="parTrans" cxnId="{CD42E741-798F-FA4B-B886-E81A14A365CA}">
      <dgm:prSet/>
      <dgm:spPr/>
      <dgm:t>
        <a:bodyPr/>
        <a:lstStyle/>
        <a:p>
          <a:endParaRPr lang="en-US" b="1"/>
        </a:p>
      </dgm:t>
    </dgm:pt>
    <dgm:pt modelId="{32BB078C-8820-DC4F-986E-CAA80881606E}" type="sibTrans" cxnId="{CD42E741-798F-FA4B-B886-E81A14A365CA}">
      <dgm:prSet/>
      <dgm:spPr/>
      <dgm:t>
        <a:bodyPr/>
        <a:lstStyle/>
        <a:p>
          <a:endParaRPr lang="en-US" b="1"/>
        </a:p>
      </dgm:t>
    </dgm:pt>
    <dgm:pt modelId="{C96E938F-8534-7D41-9A65-22DDC357DA92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Perusahaan </a:t>
          </a: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Teknologi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Global</a:t>
          </a:r>
          <a:endParaRPr lang="en-US" b="1" dirty="0">
            <a:latin typeface="Cambria" panose="02040503050406030204" pitchFamily="18" charset="0"/>
          </a:endParaRPr>
        </a:p>
      </dgm:t>
    </dgm:pt>
    <dgm:pt modelId="{BEF73298-B5AB-1640-8FAD-3DE1E9A7477E}" type="parTrans" cxnId="{06588F3B-D458-2645-A529-3E77134A40D4}">
      <dgm:prSet/>
      <dgm:spPr/>
      <dgm:t>
        <a:bodyPr/>
        <a:lstStyle/>
        <a:p>
          <a:endParaRPr lang="en-US" b="1"/>
        </a:p>
      </dgm:t>
    </dgm:pt>
    <dgm:pt modelId="{7CBF9960-2706-7545-9EA4-375D988531EC}" type="sibTrans" cxnId="{06588F3B-D458-2645-A529-3E77134A40D4}">
      <dgm:prSet/>
      <dgm:spPr/>
      <dgm:t>
        <a:bodyPr/>
        <a:lstStyle/>
        <a:p>
          <a:endParaRPr lang="en-US" b="1"/>
        </a:p>
      </dgm:t>
    </dgm:pt>
    <dgm:pt modelId="{50EDE117-95E9-7F49-AB4C-14AACAD70D46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Perusahaan </a:t>
          </a:r>
          <a:r>
            <a:rPr lang="en-US" b="1" i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Startup</a:t>
          </a:r>
          <a:endParaRPr lang="en-US" b="1" dirty="0">
            <a:latin typeface="Cambria" panose="02040503050406030204" pitchFamily="18" charset="0"/>
          </a:endParaRPr>
        </a:p>
      </dgm:t>
    </dgm:pt>
    <dgm:pt modelId="{9024E7F1-61EC-E948-BB17-9C9CA8D17BEC}" type="parTrans" cxnId="{4A08D2B5-84F1-774F-9551-3196119A3A80}">
      <dgm:prSet/>
      <dgm:spPr/>
      <dgm:t>
        <a:bodyPr/>
        <a:lstStyle/>
        <a:p>
          <a:endParaRPr lang="en-US" b="1"/>
        </a:p>
      </dgm:t>
    </dgm:pt>
    <dgm:pt modelId="{572F32DD-3ED5-5147-AFD2-AA2C09002ADA}" type="sibTrans" cxnId="{4A08D2B5-84F1-774F-9551-3196119A3A80}">
      <dgm:prSet/>
      <dgm:spPr/>
      <dgm:t>
        <a:bodyPr/>
        <a:lstStyle/>
        <a:p>
          <a:endParaRPr lang="en-US" b="1"/>
        </a:p>
      </dgm:t>
    </dgm:pt>
    <dgm:pt modelId="{4B85FCB5-5B23-A340-9762-565AF48754A5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Organisasi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Nirlaba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Berkelas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Dunia</a:t>
          </a:r>
          <a:endParaRPr lang="en-US" b="1" dirty="0">
            <a:latin typeface="Cambria" panose="02040503050406030204" pitchFamily="18" charset="0"/>
          </a:endParaRPr>
        </a:p>
      </dgm:t>
    </dgm:pt>
    <dgm:pt modelId="{294CBBDC-4E8A-DE4A-A69C-AFEF95984051}" type="parTrans" cxnId="{5128B3E4-1DFB-9A46-821B-F430AE26FB02}">
      <dgm:prSet/>
      <dgm:spPr/>
      <dgm:t>
        <a:bodyPr/>
        <a:lstStyle/>
        <a:p>
          <a:endParaRPr lang="en-US" b="1"/>
        </a:p>
      </dgm:t>
    </dgm:pt>
    <dgm:pt modelId="{B33C9297-37E8-864C-BE8E-6A8885249C35}" type="sibTrans" cxnId="{5128B3E4-1DFB-9A46-821B-F430AE26FB02}">
      <dgm:prSet/>
      <dgm:spPr/>
      <dgm:t>
        <a:bodyPr/>
        <a:lstStyle/>
        <a:p>
          <a:endParaRPr lang="en-US" b="1"/>
        </a:p>
      </dgm:t>
    </dgm:pt>
    <dgm:pt modelId="{DFDCD166-B620-7C47-9669-DF552CB12469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Institusi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/</a:t>
          </a: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Organisasi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Multilateral</a:t>
          </a:r>
          <a:endParaRPr lang="en-US" b="1" dirty="0">
            <a:latin typeface="Cambria" panose="02040503050406030204" pitchFamily="18" charset="0"/>
          </a:endParaRPr>
        </a:p>
      </dgm:t>
    </dgm:pt>
    <dgm:pt modelId="{4071D05E-84E3-A546-965F-376C07159D67}" type="parTrans" cxnId="{9E851433-6E61-864E-A74E-84BC7B0317B9}">
      <dgm:prSet/>
      <dgm:spPr/>
      <dgm:t>
        <a:bodyPr/>
        <a:lstStyle/>
        <a:p>
          <a:endParaRPr lang="en-US" b="1"/>
        </a:p>
      </dgm:t>
    </dgm:pt>
    <dgm:pt modelId="{AC7C419E-CF21-FF43-8CDD-7A699E97D598}" type="sibTrans" cxnId="{9E851433-6E61-864E-A74E-84BC7B0317B9}">
      <dgm:prSet/>
      <dgm:spPr/>
      <dgm:t>
        <a:bodyPr/>
        <a:lstStyle/>
        <a:p>
          <a:endParaRPr lang="en-US" b="1"/>
        </a:p>
      </dgm:t>
    </dgm:pt>
    <dgm:pt modelId="{FEE18840-0C46-3042-B2B6-EF6C7E8160EE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Instansi</a:t>
          </a:r>
          <a:r>
            <a:rPr lang="en-US" b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Pemerintah</a:t>
          </a:r>
          <a:endParaRPr lang="en-US" b="1" dirty="0">
            <a:latin typeface="Cambria" panose="02040503050406030204" pitchFamily="18" charset="0"/>
          </a:endParaRPr>
        </a:p>
      </dgm:t>
    </dgm:pt>
    <dgm:pt modelId="{67798EA4-FDEF-1146-96DB-A86E68D92C23}" type="parTrans" cxnId="{9D9D08BE-9507-F044-A43A-B1A5DA04D6C1}">
      <dgm:prSet/>
      <dgm:spPr/>
      <dgm:t>
        <a:bodyPr/>
        <a:lstStyle/>
        <a:p>
          <a:endParaRPr lang="en-US" b="1"/>
        </a:p>
      </dgm:t>
    </dgm:pt>
    <dgm:pt modelId="{39D0FAFE-5951-1A45-873D-F2AD83012C8B}" type="sibTrans" cxnId="{9D9D08BE-9507-F044-A43A-B1A5DA04D6C1}">
      <dgm:prSet/>
      <dgm:spPr/>
      <dgm:t>
        <a:bodyPr/>
        <a:lstStyle/>
        <a:p>
          <a:endParaRPr lang="en-US" b="1"/>
        </a:p>
      </dgm:t>
    </dgm:pt>
    <dgm:pt modelId="{E175B46E-08E3-FD4F-89D8-D81E43DA9A7A}" type="pres">
      <dgm:prSet presAssocID="{B9FE03D0-1974-114F-A9B3-D3B63AB7BB08}" presName="diagram" presStyleCnt="0">
        <dgm:presLayoutVars>
          <dgm:dir/>
          <dgm:resizeHandles val="exact"/>
        </dgm:presLayoutVars>
      </dgm:prSet>
      <dgm:spPr/>
    </dgm:pt>
    <dgm:pt modelId="{80C47DA2-A90B-564A-A387-24CB3E2E2657}" type="pres">
      <dgm:prSet presAssocID="{73DDC6B8-1F7B-9A4C-ACEB-7E7A0E0155B7}" presName="node" presStyleLbl="node1" presStyleIdx="0" presStyleCnt="10">
        <dgm:presLayoutVars>
          <dgm:bulletEnabled val="1"/>
        </dgm:presLayoutVars>
      </dgm:prSet>
      <dgm:spPr/>
    </dgm:pt>
    <dgm:pt modelId="{8B929005-0F5B-D249-8F86-84F041405BCC}" type="pres">
      <dgm:prSet presAssocID="{786A61EF-CB84-F544-821D-DC8210409612}" presName="sibTrans" presStyleCnt="0"/>
      <dgm:spPr/>
    </dgm:pt>
    <dgm:pt modelId="{07EA62A6-D02A-3544-94CD-4DA807F6673E}" type="pres">
      <dgm:prSet presAssocID="{193B09E7-16FC-1E43-8F84-377D9FA5DCC0}" presName="node" presStyleLbl="node1" presStyleIdx="1" presStyleCnt="10">
        <dgm:presLayoutVars>
          <dgm:bulletEnabled val="1"/>
        </dgm:presLayoutVars>
      </dgm:prSet>
      <dgm:spPr/>
    </dgm:pt>
    <dgm:pt modelId="{D5C9ED15-08AF-A84B-BE00-996CBECC420E}" type="pres">
      <dgm:prSet presAssocID="{803E61A3-9739-B84F-BF4A-B87F9993E2E9}" presName="sibTrans" presStyleCnt="0"/>
      <dgm:spPr/>
    </dgm:pt>
    <dgm:pt modelId="{EEB1C7AB-AC07-5847-88D7-A295ECDC99D6}" type="pres">
      <dgm:prSet presAssocID="{1EDCBE32-1FD1-4B42-8C07-393F9AD60D83}" presName="node" presStyleLbl="node1" presStyleIdx="2" presStyleCnt="10">
        <dgm:presLayoutVars>
          <dgm:bulletEnabled val="1"/>
        </dgm:presLayoutVars>
      </dgm:prSet>
      <dgm:spPr/>
    </dgm:pt>
    <dgm:pt modelId="{4644FD66-161C-0043-AC6C-CAA2D122769C}" type="pres">
      <dgm:prSet presAssocID="{32BB078C-8820-DC4F-986E-CAA80881606E}" presName="sibTrans" presStyleCnt="0"/>
      <dgm:spPr/>
    </dgm:pt>
    <dgm:pt modelId="{2D84ED7B-2C50-2B4C-BCF4-18953E74868A}" type="pres">
      <dgm:prSet presAssocID="{C96E938F-8534-7D41-9A65-22DDC357DA92}" presName="node" presStyleLbl="node1" presStyleIdx="3" presStyleCnt="10">
        <dgm:presLayoutVars>
          <dgm:bulletEnabled val="1"/>
        </dgm:presLayoutVars>
      </dgm:prSet>
      <dgm:spPr/>
    </dgm:pt>
    <dgm:pt modelId="{6E6E2F10-BA5B-B24A-84FC-D26F0205D054}" type="pres">
      <dgm:prSet presAssocID="{7CBF9960-2706-7545-9EA4-375D988531EC}" presName="sibTrans" presStyleCnt="0"/>
      <dgm:spPr/>
    </dgm:pt>
    <dgm:pt modelId="{490029A0-8D35-7440-9FFB-9B811757537F}" type="pres">
      <dgm:prSet presAssocID="{50EDE117-95E9-7F49-AB4C-14AACAD70D46}" presName="node" presStyleLbl="node1" presStyleIdx="4" presStyleCnt="10">
        <dgm:presLayoutVars>
          <dgm:bulletEnabled val="1"/>
        </dgm:presLayoutVars>
      </dgm:prSet>
      <dgm:spPr/>
    </dgm:pt>
    <dgm:pt modelId="{C3D2290A-842D-854C-9182-D53877A67D5C}" type="pres">
      <dgm:prSet presAssocID="{572F32DD-3ED5-5147-AFD2-AA2C09002ADA}" presName="sibTrans" presStyleCnt="0"/>
      <dgm:spPr/>
    </dgm:pt>
    <dgm:pt modelId="{0F79C2BF-4936-0E43-8AF2-9D397DF74497}" type="pres">
      <dgm:prSet presAssocID="{4B85FCB5-5B23-A340-9762-565AF48754A5}" presName="node" presStyleLbl="node1" presStyleIdx="5" presStyleCnt="10">
        <dgm:presLayoutVars>
          <dgm:bulletEnabled val="1"/>
        </dgm:presLayoutVars>
      </dgm:prSet>
      <dgm:spPr/>
    </dgm:pt>
    <dgm:pt modelId="{F558FA45-152E-9147-906A-B47BD6650223}" type="pres">
      <dgm:prSet presAssocID="{B33C9297-37E8-864C-BE8E-6A8885249C35}" presName="sibTrans" presStyleCnt="0"/>
      <dgm:spPr/>
    </dgm:pt>
    <dgm:pt modelId="{A3109C5B-BDA5-D340-8B55-49B3804DCBF7}" type="pres">
      <dgm:prSet presAssocID="{DFDCD166-B620-7C47-9669-DF552CB12469}" presName="node" presStyleLbl="node1" presStyleIdx="6" presStyleCnt="10">
        <dgm:presLayoutVars>
          <dgm:bulletEnabled val="1"/>
        </dgm:presLayoutVars>
      </dgm:prSet>
      <dgm:spPr/>
    </dgm:pt>
    <dgm:pt modelId="{9CBA8715-2D4E-B144-BF08-3E770FE884A5}" type="pres">
      <dgm:prSet presAssocID="{AC7C419E-CF21-FF43-8CDD-7A699E97D598}" presName="sibTrans" presStyleCnt="0"/>
      <dgm:spPr/>
    </dgm:pt>
    <dgm:pt modelId="{235BC3E3-D323-784D-803C-64D2CEE46EB4}" type="pres">
      <dgm:prSet presAssocID="{FEE18840-0C46-3042-B2B6-EF6C7E8160EE}" presName="node" presStyleLbl="node1" presStyleIdx="7" presStyleCnt="10">
        <dgm:presLayoutVars>
          <dgm:bulletEnabled val="1"/>
        </dgm:presLayoutVars>
      </dgm:prSet>
      <dgm:spPr/>
    </dgm:pt>
    <dgm:pt modelId="{76F502C4-7FD9-8B41-B946-3AE680DE07E0}" type="pres">
      <dgm:prSet presAssocID="{39D0FAFE-5951-1A45-873D-F2AD83012C8B}" presName="sibTrans" presStyleCnt="0"/>
      <dgm:spPr/>
    </dgm:pt>
    <dgm:pt modelId="{27856875-A9F0-804F-86AB-823C7F66C6D8}" type="pres">
      <dgm:prSet presAssocID="{D5B28185-4476-9542-B86D-3B50D8DECA7C}" presName="node" presStyleLbl="node1" presStyleIdx="8" presStyleCnt="10">
        <dgm:presLayoutVars>
          <dgm:bulletEnabled val="1"/>
        </dgm:presLayoutVars>
      </dgm:prSet>
      <dgm:spPr/>
    </dgm:pt>
    <dgm:pt modelId="{6B829D33-FB17-6947-9119-3FD1B0CD1D2B}" type="pres">
      <dgm:prSet presAssocID="{B2C6BECD-DF00-D849-B246-3A7523B8850C}" presName="sibTrans" presStyleCnt="0"/>
      <dgm:spPr/>
    </dgm:pt>
    <dgm:pt modelId="{7295FD54-BCC9-5842-B06C-8500509E5F30}" type="pres">
      <dgm:prSet presAssocID="{87172294-BB4B-5945-A94F-74968649832D}" presName="node" presStyleLbl="node1" presStyleIdx="9" presStyleCnt="10">
        <dgm:presLayoutVars>
          <dgm:bulletEnabled val="1"/>
        </dgm:presLayoutVars>
      </dgm:prSet>
      <dgm:spPr/>
    </dgm:pt>
  </dgm:ptLst>
  <dgm:cxnLst>
    <dgm:cxn modelId="{3B9A2C0D-7756-2544-9027-EE82B5B23106}" srcId="{B9FE03D0-1974-114F-A9B3-D3B63AB7BB08}" destId="{D5B28185-4476-9542-B86D-3B50D8DECA7C}" srcOrd="8" destOrd="0" parTransId="{BF6713A6-5EDE-6248-9DD4-45A73D658B64}" sibTransId="{B2C6BECD-DF00-D849-B246-3A7523B8850C}"/>
    <dgm:cxn modelId="{E2952C2B-333A-1642-86EC-47349389E3C9}" type="presOf" srcId="{4B85FCB5-5B23-A340-9762-565AF48754A5}" destId="{0F79C2BF-4936-0E43-8AF2-9D397DF74497}" srcOrd="0" destOrd="0" presId="urn:microsoft.com/office/officeart/2005/8/layout/default"/>
    <dgm:cxn modelId="{9E851433-6E61-864E-A74E-84BC7B0317B9}" srcId="{B9FE03D0-1974-114F-A9B3-D3B63AB7BB08}" destId="{DFDCD166-B620-7C47-9669-DF552CB12469}" srcOrd="6" destOrd="0" parTransId="{4071D05E-84E3-A546-965F-376C07159D67}" sibTransId="{AC7C419E-CF21-FF43-8CDD-7A699E97D598}"/>
    <dgm:cxn modelId="{8AFBDB39-F609-2948-B416-5F4A54082A42}" type="presOf" srcId="{B9FE03D0-1974-114F-A9B3-D3B63AB7BB08}" destId="{E175B46E-08E3-FD4F-89D8-D81E43DA9A7A}" srcOrd="0" destOrd="0" presId="urn:microsoft.com/office/officeart/2005/8/layout/default"/>
    <dgm:cxn modelId="{06588F3B-D458-2645-A529-3E77134A40D4}" srcId="{B9FE03D0-1974-114F-A9B3-D3B63AB7BB08}" destId="{C96E938F-8534-7D41-9A65-22DDC357DA92}" srcOrd="3" destOrd="0" parTransId="{BEF73298-B5AB-1640-8FAD-3DE1E9A7477E}" sibTransId="{7CBF9960-2706-7545-9EA4-375D988531EC}"/>
    <dgm:cxn modelId="{CD42E741-798F-FA4B-B886-E81A14A365CA}" srcId="{B9FE03D0-1974-114F-A9B3-D3B63AB7BB08}" destId="{1EDCBE32-1FD1-4B42-8C07-393F9AD60D83}" srcOrd="2" destOrd="0" parTransId="{99FD4261-9E3C-1247-B0EA-CF8395E01A1C}" sibTransId="{32BB078C-8820-DC4F-986E-CAA80881606E}"/>
    <dgm:cxn modelId="{636EE96E-03E1-F340-AF0B-C484840644D2}" type="presOf" srcId="{C96E938F-8534-7D41-9A65-22DDC357DA92}" destId="{2D84ED7B-2C50-2B4C-BCF4-18953E74868A}" srcOrd="0" destOrd="0" presId="urn:microsoft.com/office/officeart/2005/8/layout/default"/>
    <dgm:cxn modelId="{3A0FB576-2DFF-E84C-8594-65FD339E837E}" type="presOf" srcId="{50EDE117-95E9-7F49-AB4C-14AACAD70D46}" destId="{490029A0-8D35-7440-9FFB-9B811757537F}" srcOrd="0" destOrd="0" presId="urn:microsoft.com/office/officeart/2005/8/layout/default"/>
    <dgm:cxn modelId="{67CF4C7B-892B-0349-8338-0F7E14666C69}" type="presOf" srcId="{FEE18840-0C46-3042-B2B6-EF6C7E8160EE}" destId="{235BC3E3-D323-784D-803C-64D2CEE46EB4}" srcOrd="0" destOrd="0" presId="urn:microsoft.com/office/officeart/2005/8/layout/default"/>
    <dgm:cxn modelId="{EDE55382-7400-524D-B3C0-84465AE963AF}" type="presOf" srcId="{1EDCBE32-1FD1-4B42-8C07-393F9AD60D83}" destId="{EEB1C7AB-AC07-5847-88D7-A295ECDC99D6}" srcOrd="0" destOrd="0" presId="urn:microsoft.com/office/officeart/2005/8/layout/default"/>
    <dgm:cxn modelId="{66BAA886-7ABE-5347-91FD-C50E02F68217}" type="presOf" srcId="{D5B28185-4476-9542-B86D-3B50D8DECA7C}" destId="{27856875-A9F0-804F-86AB-823C7F66C6D8}" srcOrd="0" destOrd="0" presId="urn:microsoft.com/office/officeart/2005/8/layout/default"/>
    <dgm:cxn modelId="{CB1B538D-3C4C-9C41-8D6A-63FA3886B48A}" type="presOf" srcId="{DFDCD166-B620-7C47-9669-DF552CB12469}" destId="{A3109C5B-BDA5-D340-8B55-49B3804DCBF7}" srcOrd="0" destOrd="0" presId="urn:microsoft.com/office/officeart/2005/8/layout/default"/>
    <dgm:cxn modelId="{58366797-E3A9-9B4B-BD4C-829182F84F0D}" srcId="{B9FE03D0-1974-114F-A9B3-D3B63AB7BB08}" destId="{73DDC6B8-1F7B-9A4C-ACEB-7E7A0E0155B7}" srcOrd="0" destOrd="0" parTransId="{5BD48D0D-EC15-E04A-A78C-C5AB02887307}" sibTransId="{786A61EF-CB84-F544-821D-DC8210409612}"/>
    <dgm:cxn modelId="{583DF59F-500F-C14E-8FA4-927927018AF6}" type="presOf" srcId="{193B09E7-16FC-1E43-8F84-377D9FA5DCC0}" destId="{07EA62A6-D02A-3544-94CD-4DA807F6673E}" srcOrd="0" destOrd="0" presId="urn:microsoft.com/office/officeart/2005/8/layout/default"/>
    <dgm:cxn modelId="{B42C7CB2-B38F-8B43-AD54-BCD9E6E7105E}" srcId="{B9FE03D0-1974-114F-A9B3-D3B63AB7BB08}" destId="{87172294-BB4B-5945-A94F-74968649832D}" srcOrd="9" destOrd="0" parTransId="{8B1F07DE-07C8-4343-B3E7-7A5CCA620A1A}" sibTransId="{437D7B92-3379-A944-A333-92E007C554D5}"/>
    <dgm:cxn modelId="{4A08D2B5-84F1-774F-9551-3196119A3A80}" srcId="{B9FE03D0-1974-114F-A9B3-D3B63AB7BB08}" destId="{50EDE117-95E9-7F49-AB4C-14AACAD70D46}" srcOrd="4" destOrd="0" parTransId="{9024E7F1-61EC-E948-BB17-9C9CA8D17BEC}" sibTransId="{572F32DD-3ED5-5147-AFD2-AA2C09002ADA}"/>
    <dgm:cxn modelId="{9D9D08BE-9507-F044-A43A-B1A5DA04D6C1}" srcId="{B9FE03D0-1974-114F-A9B3-D3B63AB7BB08}" destId="{FEE18840-0C46-3042-B2B6-EF6C7E8160EE}" srcOrd="7" destOrd="0" parTransId="{67798EA4-FDEF-1146-96DB-A86E68D92C23}" sibTransId="{39D0FAFE-5951-1A45-873D-F2AD83012C8B}"/>
    <dgm:cxn modelId="{D4048DC3-9079-A940-9C65-C15CBEAA3D5B}" type="presOf" srcId="{73DDC6B8-1F7B-9A4C-ACEB-7E7A0E0155B7}" destId="{80C47DA2-A90B-564A-A387-24CB3E2E2657}" srcOrd="0" destOrd="0" presId="urn:microsoft.com/office/officeart/2005/8/layout/default"/>
    <dgm:cxn modelId="{EB0AE0C4-DEDF-3D4C-8F5C-546B95D6B5E0}" srcId="{B9FE03D0-1974-114F-A9B3-D3B63AB7BB08}" destId="{193B09E7-16FC-1E43-8F84-377D9FA5DCC0}" srcOrd="1" destOrd="0" parTransId="{23AC0CB8-A95D-1049-8C4A-C3B187761FA8}" sibTransId="{803E61A3-9739-B84F-BF4A-B87F9993E2E9}"/>
    <dgm:cxn modelId="{5128B3E4-1DFB-9A46-821B-F430AE26FB02}" srcId="{B9FE03D0-1974-114F-A9B3-D3B63AB7BB08}" destId="{4B85FCB5-5B23-A340-9762-565AF48754A5}" srcOrd="5" destOrd="0" parTransId="{294CBBDC-4E8A-DE4A-A69C-AFEF95984051}" sibTransId="{B33C9297-37E8-864C-BE8E-6A8885249C35}"/>
    <dgm:cxn modelId="{41C4FBF0-C47B-4847-9484-ACE1BDC2E3F4}" type="presOf" srcId="{87172294-BB4B-5945-A94F-74968649832D}" destId="{7295FD54-BCC9-5842-B06C-8500509E5F30}" srcOrd="0" destOrd="0" presId="urn:microsoft.com/office/officeart/2005/8/layout/default"/>
    <dgm:cxn modelId="{EEA0860A-464A-F24C-93A9-1C0C9AB94366}" type="presParOf" srcId="{E175B46E-08E3-FD4F-89D8-D81E43DA9A7A}" destId="{80C47DA2-A90B-564A-A387-24CB3E2E2657}" srcOrd="0" destOrd="0" presId="urn:microsoft.com/office/officeart/2005/8/layout/default"/>
    <dgm:cxn modelId="{701F026B-1C71-3947-8C8E-DE3C5436D1AB}" type="presParOf" srcId="{E175B46E-08E3-FD4F-89D8-D81E43DA9A7A}" destId="{8B929005-0F5B-D249-8F86-84F041405BCC}" srcOrd="1" destOrd="0" presId="urn:microsoft.com/office/officeart/2005/8/layout/default"/>
    <dgm:cxn modelId="{AFED6C88-4307-1140-BC53-FFF569FCAA26}" type="presParOf" srcId="{E175B46E-08E3-FD4F-89D8-D81E43DA9A7A}" destId="{07EA62A6-D02A-3544-94CD-4DA807F6673E}" srcOrd="2" destOrd="0" presId="urn:microsoft.com/office/officeart/2005/8/layout/default"/>
    <dgm:cxn modelId="{34414D28-CF86-5948-AFE0-F612B4B5A07E}" type="presParOf" srcId="{E175B46E-08E3-FD4F-89D8-D81E43DA9A7A}" destId="{D5C9ED15-08AF-A84B-BE00-996CBECC420E}" srcOrd="3" destOrd="0" presId="urn:microsoft.com/office/officeart/2005/8/layout/default"/>
    <dgm:cxn modelId="{E9298AED-13C8-F541-8880-F0A6C9CC96FF}" type="presParOf" srcId="{E175B46E-08E3-FD4F-89D8-D81E43DA9A7A}" destId="{EEB1C7AB-AC07-5847-88D7-A295ECDC99D6}" srcOrd="4" destOrd="0" presId="urn:microsoft.com/office/officeart/2005/8/layout/default"/>
    <dgm:cxn modelId="{10B84F43-8966-8442-A64C-4E6219E3FCB3}" type="presParOf" srcId="{E175B46E-08E3-FD4F-89D8-D81E43DA9A7A}" destId="{4644FD66-161C-0043-AC6C-CAA2D122769C}" srcOrd="5" destOrd="0" presId="urn:microsoft.com/office/officeart/2005/8/layout/default"/>
    <dgm:cxn modelId="{BADA10A5-62EA-CE45-AD27-F5F478E6E0C6}" type="presParOf" srcId="{E175B46E-08E3-FD4F-89D8-D81E43DA9A7A}" destId="{2D84ED7B-2C50-2B4C-BCF4-18953E74868A}" srcOrd="6" destOrd="0" presId="urn:microsoft.com/office/officeart/2005/8/layout/default"/>
    <dgm:cxn modelId="{DB2402A9-88CD-5E4E-B9AA-DA7B5739FF9B}" type="presParOf" srcId="{E175B46E-08E3-FD4F-89D8-D81E43DA9A7A}" destId="{6E6E2F10-BA5B-B24A-84FC-D26F0205D054}" srcOrd="7" destOrd="0" presId="urn:microsoft.com/office/officeart/2005/8/layout/default"/>
    <dgm:cxn modelId="{517F33DA-D7A6-2044-A163-FB764F8D57B8}" type="presParOf" srcId="{E175B46E-08E3-FD4F-89D8-D81E43DA9A7A}" destId="{490029A0-8D35-7440-9FFB-9B811757537F}" srcOrd="8" destOrd="0" presId="urn:microsoft.com/office/officeart/2005/8/layout/default"/>
    <dgm:cxn modelId="{D216A34B-75C7-CA45-9104-1E313F163246}" type="presParOf" srcId="{E175B46E-08E3-FD4F-89D8-D81E43DA9A7A}" destId="{C3D2290A-842D-854C-9182-D53877A67D5C}" srcOrd="9" destOrd="0" presId="urn:microsoft.com/office/officeart/2005/8/layout/default"/>
    <dgm:cxn modelId="{216A3D78-AA77-934D-8D35-58ABBABE0E67}" type="presParOf" srcId="{E175B46E-08E3-FD4F-89D8-D81E43DA9A7A}" destId="{0F79C2BF-4936-0E43-8AF2-9D397DF74497}" srcOrd="10" destOrd="0" presId="urn:microsoft.com/office/officeart/2005/8/layout/default"/>
    <dgm:cxn modelId="{CCFAA78B-5CB3-4941-96EA-5746A9233D41}" type="presParOf" srcId="{E175B46E-08E3-FD4F-89D8-D81E43DA9A7A}" destId="{F558FA45-152E-9147-906A-B47BD6650223}" srcOrd="11" destOrd="0" presId="urn:microsoft.com/office/officeart/2005/8/layout/default"/>
    <dgm:cxn modelId="{40E9FB02-10AB-E54A-B6A4-DCAA7225132A}" type="presParOf" srcId="{E175B46E-08E3-FD4F-89D8-D81E43DA9A7A}" destId="{A3109C5B-BDA5-D340-8B55-49B3804DCBF7}" srcOrd="12" destOrd="0" presId="urn:microsoft.com/office/officeart/2005/8/layout/default"/>
    <dgm:cxn modelId="{B6A67ADB-C35A-9D46-9F6F-A521E56A9BD6}" type="presParOf" srcId="{E175B46E-08E3-FD4F-89D8-D81E43DA9A7A}" destId="{9CBA8715-2D4E-B144-BF08-3E770FE884A5}" srcOrd="13" destOrd="0" presId="urn:microsoft.com/office/officeart/2005/8/layout/default"/>
    <dgm:cxn modelId="{0ED62B86-3FC5-BA44-B604-2CF66E85E204}" type="presParOf" srcId="{E175B46E-08E3-FD4F-89D8-D81E43DA9A7A}" destId="{235BC3E3-D323-784D-803C-64D2CEE46EB4}" srcOrd="14" destOrd="0" presId="urn:microsoft.com/office/officeart/2005/8/layout/default"/>
    <dgm:cxn modelId="{73C59811-E223-8547-8BB4-29CB2DFADE3A}" type="presParOf" srcId="{E175B46E-08E3-FD4F-89D8-D81E43DA9A7A}" destId="{76F502C4-7FD9-8B41-B946-3AE680DE07E0}" srcOrd="15" destOrd="0" presId="urn:microsoft.com/office/officeart/2005/8/layout/default"/>
    <dgm:cxn modelId="{802D22EA-FF6F-F047-85DA-78A855B98EB4}" type="presParOf" srcId="{E175B46E-08E3-FD4F-89D8-D81E43DA9A7A}" destId="{27856875-A9F0-804F-86AB-823C7F66C6D8}" srcOrd="16" destOrd="0" presId="urn:microsoft.com/office/officeart/2005/8/layout/default"/>
    <dgm:cxn modelId="{E0D9F154-8AF4-BF43-A936-31DADB5F0C60}" type="presParOf" srcId="{E175B46E-08E3-FD4F-89D8-D81E43DA9A7A}" destId="{6B829D33-FB17-6947-9119-3FD1B0CD1D2B}" srcOrd="17" destOrd="0" presId="urn:microsoft.com/office/officeart/2005/8/layout/default"/>
    <dgm:cxn modelId="{169CC9E8-9C51-3C4D-8377-00E6622D1488}" type="presParOf" srcId="{E175B46E-08E3-FD4F-89D8-D81E43DA9A7A}" destId="{7295FD54-BCC9-5842-B06C-8500509E5F30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607F7D-7BF0-3E44-B8EA-5AF6093F9482}" type="doc">
      <dgm:prSet loTypeId="urn:microsoft.com/office/officeart/2005/8/layout/default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C94B50-EA01-654E-9159-9DEACB69499D}">
      <dgm:prSet phldrT="[Text]"/>
      <dgm:spPr/>
      <dgm:t>
        <a:bodyPr/>
        <a:lstStyle/>
        <a:p>
          <a:r>
            <a:rPr lang="en-US" dirty="0"/>
            <a:t>Research Collaboration</a:t>
          </a:r>
        </a:p>
      </dgm:t>
    </dgm:pt>
    <dgm:pt modelId="{62FBD98D-361F-B04B-A526-458F77DB7108}" type="parTrans" cxnId="{040C0289-1562-4945-B4C7-EE967C4FFC3F}">
      <dgm:prSet/>
      <dgm:spPr/>
      <dgm:t>
        <a:bodyPr/>
        <a:lstStyle/>
        <a:p>
          <a:endParaRPr lang="en-US"/>
        </a:p>
      </dgm:t>
    </dgm:pt>
    <dgm:pt modelId="{EE584EBC-2FE5-1F43-B663-969EFB7CCAA9}" type="sibTrans" cxnId="{040C0289-1562-4945-B4C7-EE967C4FFC3F}">
      <dgm:prSet/>
      <dgm:spPr/>
      <dgm:t>
        <a:bodyPr/>
        <a:lstStyle/>
        <a:p>
          <a:endParaRPr lang="en-US"/>
        </a:p>
      </dgm:t>
    </dgm:pt>
    <dgm:pt modelId="{64B456D1-3452-2D4F-8C9F-37CB9A787A52}">
      <dgm:prSet phldrT="[Text]"/>
      <dgm:spPr/>
      <dgm:t>
        <a:bodyPr/>
        <a:lstStyle/>
        <a:p>
          <a:r>
            <a:rPr lang="en-US" dirty="0"/>
            <a:t>Joint Publication</a:t>
          </a:r>
        </a:p>
      </dgm:t>
    </dgm:pt>
    <dgm:pt modelId="{604E836F-918C-C747-BB29-4C8E153E6582}" type="parTrans" cxnId="{18C3E73D-148C-CB4E-9F48-06E14D8BED13}">
      <dgm:prSet/>
      <dgm:spPr/>
      <dgm:t>
        <a:bodyPr/>
        <a:lstStyle/>
        <a:p>
          <a:endParaRPr lang="en-US"/>
        </a:p>
      </dgm:t>
    </dgm:pt>
    <dgm:pt modelId="{6605AC8B-A5CB-FB42-B5A3-1A0541EB9226}" type="sibTrans" cxnId="{18C3E73D-148C-CB4E-9F48-06E14D8BED13}">
      <dgm:prSet/>
      <dgm:spPr/>
      <dgm:t>
        <a:bodyPr/>
        <a:lstStyle/>
        <a:p>
          <a:endParaRPr lang="en-US"/>
        </a:p>
      </dgm:t>
    </dgm:pt>
    <dgm:pt modelId="{064BC9F9-90B9-9C4F-80A3-A79E463672AE}">
      <dgm:prSet phldrT="[Text]"/>
      <dgm:spPr/>
      <dgm:t>
        <a:bodyPr/>
        <a:lstStyle/>
        <a:p>
          <a:r>
            <a:rPr lang="en-US" dirty="0"/>
            <a:t>Joint Grant</a:t>
          </a:r>
        </a:p>
      </dgm:t>
    </dgm:pt>
    <dgm:pt modelId="{66842348-8090-DF4F-8EEE-E8866FB13B2C}" type="parTrans" cxnId="{513F70E5-5845-2144-AE23-EB8358FF3F55}">
      <dgm:prSet/>
      <dgm:spPr/>
      <dgm:t>
        <a:bodyPr/>
        <a:lstStyle/>
        <a:p>
          <a:endParaRPr lang="en-US"/>
        </a:p>
      </dgm:t>
    </dgm:pt>
    <dgm:pt modelId="{53A1F295-C28E-114A-8C6C-CDFB0B30367C}" type="sibTrans" cxnId="{513F70E5-5845-2144-AE23-EB8358FF3F55}">
      <dgm:prSet/>
      <dgm:spPr/>
      <dgm:t>
        <a:bodyPr/>
        <a:lstStyle/>
        <a:p>
          <a:endParaRPr lang="en-US"/>
        </a:p>
      </dgm:t>
    </dgm:pt>
    <dgm:pt modelId="{670680B9-2460-5747-94F3-0FE7B5D7BE2D}">
      <dgm:prSet phldrT="[Text]"/>
      <dgm:spPr/>
      <dgm:t>
        <a:bodyPr/>
        <a:lstStyle/>
        <a:p>
          <a:r>
            <a:rPr lang="en-US" dirty="0"/>
            <a:t>Funded Lecture</a:t>
          </a:r>
        </a:p>
      </dgm:t>
    </dgm:pt>
    <dgm:pt modelId="{A8EBC7C7-AE77-6C4B-94E2-CD6547AA88A4}" type="parTrans" cxnId="{BF11B118-D790-8746-9CDF-3CE2974F81B3}">
      <dgm:prSet/>
      <dgm:spPr/>
      <dgm:t>
        <a:bodyPr/>
        <a:lstStyle/>
        <a:p>
          <a:endParaRPr lang="en-US"/>
        </a:p>
      </dgm:t>
    </dgm:pt>
    <dgm:pt modelId="{4C3521B5-2828-8149-B917-55F77D58D953}" type="sibTrans" cxnId="{BF11B118-D790-8746-9CDF-3CE2974F81B3}">
      <dgm:prSet/>
      <dgm:spPr/>
      <dgm:t>
        <a:bodyPr/>
        <a:lstStyle/>
        <a:p>
          <a:endParaRPr lang="en-US"/>
        </a:p>
      </dgm:t>
    </dgm:pt>
    <dgm:pt modelId="{67B821D1-8F5B-D244-A4A6-B7B669CD4CF8}">
      <dgm:prSet phldrT="[Text]"/>
      <dgm:spPr/>
      <dgm:t>
        <a:bodyPr/>
        <a:lstStyle/>
        <a:p>
          <a:r>
            <a:rPr lang="en-US" dirty="0"/>
            <a:t>Visiting Scholar</a:t>
          </a:r>
        </a:p>
      </dgm:t>
    </dgm:pt>
    <dgm:pt modelId="{11F4C94E-F5D4-5643-8056-256BBB923D5F}" type="parTrans" cxnId="{28B88121-F882-414F-B691-381D17F26A32}">
      <dgm:prSet/>
      <dgm:spPr/>
      <dgm:t>
        <a:bodyPr/>
        <a:lstStyle/>
        <a:p>
          <a:endParaRPr lang="en-US"/>
        </a:p>
      </dgm:t>
    </dgm:pt>
    <dgm:pt modelId="{18625422-1275-0E42-A893-8020F9945EC0}" type="sibTrans" cxnId="{28B88121-F882-414F-B691-381D17F26A32}">
      <dgm:prSet/>
      <dgm:spPr/>
      <dgm:t>
        <a:bodyPr/>
        <a:lstStyle/>
        <a:p>
          <a:endParaRPr lang="en-US"/>
        </a:p>
      </dgm:t>
    </dgm:pt>
    <dgm:pt modelId="{6B76949F-B5E3-2A43-91F0-97955705522F}">
      <dgm:prSet phldrT="[Text]"/>
      <dgm:spPr/>
      <dgm:t>
        <a:bodyPr/>
        <a:lstStyle/>
        <a:p>
          <a:r>
            <a:rPr lang="en-US" dirty="0"/>
            <a:t>Student Mobility</a:t>
          </a:r>
        </a:p>
      </dgm:t>
    </dgm:pt>
    <dgm:pt modelId="{EBF75DCF-3DC2-5B4A-8CE1-67DFB043CB0B}" type="parTrans" cxnId="{19665479-67CB-E743-97D3-475679407B84}">
      <dgm:prSet/>
      <dgm:spPr/>
      <dgm:t>
        <a:bodyPr/>
        <a:lstStyle/>
        <a:p>
          <a:endParaRPr lang="en-US"/>
        </a:p>
      </dgm:t>
    </dgm:pt>
    <dgm:pt modelId="{AC85E07E-59E3-B047-8DD0-123608ABB790}" type="sibTrans" cxnId="{19665479-67CB-E743-97D3-475679407B84}">
      <dgm:prSet/>
      <dgm:spPr/>
      <dgm:t>
        <a:bodyPr/>
        <a:lstStyle/>
        <a:p>
          <a:endParaRPr lang="en-US"/>
        </a:p>
      </dgm:t>
    </dgm:pt>
    <dgm:pt modelId="{0E184208-91CA-F64B-B450-D0588631D05D}">
      <dgm:prSet phldrT="[Text]"/>
      <dgm:spPr/>
      <dgm:t>
        <a:bodyPr/>
        <a:lstStyle/>
        <a:p>
          <a:r>
            <a:rPr lang="en-US" dirty="0"/>
            <a:t>Lecture and Staff Mobility</a:t>
          </a:r>
        </a:p>
      </dgm:t>
    </dgm:pt>
    <dgm:pt modelId="{5CA8BA8B-B186-C344-A598-E914A6D0D82C}" type="parTrans" cxnId="{70E33EFF-C4CE-E44B-9AA1-CCD73D53CC77}">
      <dgm:prSet/>
      <dgm:spPr/>
      <dgm:t>
        <a:bodyPr/>
        <a:lstStyle/>
        <a:p>
          <a:endParaRPr lang="en-US"/>
        </a:p>
      </dgm:t>
    </dgm:pt>
    <dgm:pt modelId="{F6477C77-1A23-1042-8BF5-0C5AF2BB96A4}" type="sibTrans" cxnId="{70E33EFF-C4CE-E44B-9AA1-CCD73D53CC77}">
      <dgm:prSet/>
      <dgm:spPr/>
      <dgm:t>
        <a:bodyPr/>
        <a:lstStyle/>
        <a:p>
          <a:endParaRPr lang="en-US"/>
        </a:p>
      </dgm:t>
    </dgm:pt>
    <dgm:pt modelId="{76E85457-CE0E-AD4D-AAF0-2FE67C9D9B18}">
      <dgm:prSet phldrT="[Text]"/>
      <dgm:spPr/>
      <dgm:t>
        <a:bodyPr/>
        <a:lstStyle/>
        <a:p>
          <a:r>
            <a:rPr lang="en-US" dirty="0"/>
            <a:t>Host Conference</a:t>
          </a:r>
        </a:p>
      </dgm:t>
    </dgm:pt>
    <dgm:pt modelId="{CEBD6BA3-E08A-6B4B-BB5A-BEEA8F74DB78}" type="parTrans" cxnId="{0DDCFB4D-3563-6C4E-99B7-6E8DBF7F4C20}">
      <dgm:prSet/>
      <dgm:spPr/>
      <dgm:t>
        <a:bodyPr/>
        <a:lstStyle/>
        <a:p>
          <a:endParaRPr lang="en-US"/>
        </a:p>
      </dgm:t>
    </dgm:pt>
    <dgm:pt modelId="{0FEE6C00-C74D-3549-B13B-527B28A674E0}" type="sibTrans" cxnId="{0DDCFB4D-3563-6C4E-99B7-6E8DBF7F4C20}">
      <dgm:prSet/>
      <dgm:spPr/>
      <dgm:t>
        <a:bodyPr/>
        <a:lstStyle/>
        <a:p>
          <a:endParaRPr lang="en-US"/>
        </a:p>
      </dgm:t>
    </dgm:pt>
    <dgm:pt modelId="{AB0A6A2C-D53D-D846-8C0F-B5FE5ABA07EE}" type="pres">
      <dgm:prSet presAssocID="{46607F7D-7BF0-3E44-B8EA-5AF6093F9482}" presName="diagram" presStyleCnt="0">
        <dgm:presLayoutVars>
          <dgm:dir/>
          <dgm:resizeHandles val="exact"/>
        </dgm:presLayoutVars>
      </dgm:prSet>
      <dgm:spPr/>
    </dgm:pt>
    <dgm:pt modelId="{33315B43-9439-084A-9B22-0B8F84446785}" type="pres">
      <dgm:prSet presAssocID="{FFC94B50-EA01-654E-9159-9DEACB69499D}" presName="node" presStyleLbl="node1" presStyleIdx="0" presStyleCnt="8">
        <dgm:presLayoutVars>
          <dgm:bulletEnabled val="1"/>
        </dgm:presLayoutVars>
      </dgm:prSet>
      <dgm:spPr/>
    </dgm:pt>
    <dgm:pt modelId="{B72CFE4C-6274-F24E-AE33-5552E65B0209}" type="pres">
      <dgm:prSet presAssocID="{EE584EBC-2FE5-1F43-B663-969EFB7CCAA9}" presName="sibTrans" presStyleCnt="0"/>
      <dgm:spPr/>
    </dgm:pt>
    <dgm:pt modelId="{69B14EA5-F8D5-4C40-A3B3-AEE4283BDC6C}" type="pres">
      <dgm:prSet presAssocID="{64B456D1-3452-2D4F-8C9F-37CB9A787A52}" presName="node" presStyleLbl="node1" presStyleIdx="1" presStyleCnt="8">
        <dgm:presLayoutVars>
          <dgm:bulletEnabled val="1"/>
        </dgm:presLayoutVars>
      </dgm:prSet>
      <dgm:spPr/>
    </dgm:pt>
    <dgm:pt modelId="{322DD5E0-2D40-B34A-AA09-26AA7A8A0764}" type="pres">
      <dgm:prSet presAssocID="{6605AC8B-A5CB-FB42-B5A3-1A0541EB9226}" presName="sibTrans" presStyleCnt="0"/>
      <dgm:spPr/>
    </dgm:pt>
    <dgm:pt modelId="{C765CB28-2B01-DA44-B692-916FC6957B17}" type="pres">
      <dgm:prSet presAssocID="{064BC9F9-90B9-9C4F-80A3-A79E463672AE}" presName="node" presStyleLbl="node1" presStyleIdx="2" presStyleCnt="8">
        <dgm:presLayoutVars>
          <dgm:bulletEnabled val="1"/>
        </dgm:presLayoutVars>
      </dgm:prSet>
      <dgm:spPr/>
    </dgm:pt>
    <dgm:pt modelId="{4A6E2284-97D1-7C45-9283-35F2DD85F45B}" type="pres">
      <dgm:prSet presAssocID="{53A1F295-C28E-114A-8C6C-CDFB0B30367C}" presName="sibTrans" presStyleCnt="0"/>
      <dgm:spPr/>
    </dgm:pt>
    <dgm:pt modelId="{928E4F50-0C42-1140-85D0-E70FD436DEA1}" type="pres">
      <dgm:prSet presAssocID="{670680B9-2460-5747-94F3-0FE7B5D7BE2D}" presName="node" presStyleLbl="node1" presStyleIdx="3" presStyleCnt="8">
        <dgm:presLayoutVars>
          <dgm:bulletEnabled val="1"/>
        </dgm:presLayoutVars>
      </dgm:prSet>
      <dgm:spPr/>
    </dgm:pt>
    <dgm:pt modelId="{0B7DBD10-59EC-C341-9A71-FC66304404FB}" type="pres">
      <dgm:prSet presAssocID="{4C3521B5-2828-8149-B917-55F77D58D953}" presName="sibTrans" presStyleCnt="0"/>
      <dgm:spPr/>
    </dgm:pt>
    <dgm:pt modelId="{362C6904-1A7F-0E46-854D-A9D056D2CF92}" type="pres">
      <dgm:prSet presAssocID="{67B821D1-8F5B-D244-A4A6-B7B669CD4CF8}" presName="node" presStyleLbl="node1" presStyleIdx="4" presStyleCnt="8">
        <dgm:presLayoutVars>
          <dgm:bulletEnabled val="1"/>
        </dgm:presLayoutVars>
      </dgm:prSet>
      <dgm:spPr/>
    </dgm:pt>
    <dgm:pt modelId="{E1B30B67-04F9-A342-8FA1-D9058A78E88A}" type="pres">
      <dgm:prSet presAssocID="{18625422-1275-0E42-A893-8020F9945EC0}" presName="sibTrans" presStyleCnt="0"/>
      <dgm:spPr/>
    </dgm:pt>
    <dgm:pt modelId="{44A627EA-8104-C842-B883-9BD03858A4B2}" type="pres">
      <dgm:prSet presAssocID="{6B76949F-B5E3-2A43-91F0-97955705522F}" presName="node" presStyleLbl="node1" presStyleIdx="5" presStyleCnt="8">
        <dgm:presLayoutVars>
          <dgm:bulletEnabled val="1"/>
        </dgm:presLayoutVars>
      </dgm:prSet>
      <dgm:spPr/>
    </dgm:pt>
    <dgm:pt modelId="{C651D71C-6D2C-7B44-B3DE-D8E1234ADA9A}" type="pres">
      <dgm:prSet presAssocID="{AC85E07E-59E3-B047-8DD0-123608ABB790}" presName="sibTrans" presStyleCnt="0"/>
      <dgm:spPr/>
    </dgm:pt>
    <dgm:pt modelId="{4898767E-05BE-034F-B3B6-AF2F02BBA44F}" type="pres">
      <dgm:prSet presAssocID="{0E184208-91CA-F64B-B450-D0588631D05D}" presName="node" presStyleLbl="node1" presStyleIdx="6" presStyleCnt="8">
        <dgm:presLayoutVars>
          <dgm:bulletEnabled val="1"/>
        </dgm:presLayoutVars>
      </dgm:prSet>
      <dgm:spPr/>
    </dgm:pt>
    <dgm:pt modelId="{AB5D3C0E-C6E1-2041-9AAA-ACFA97A92B81}" type="pres">
      <dgm:prSet presAssocID="{F6477C77-1A23-1042-8BF5-0C5AF2BB96A4}" presName="sibTrans" presStyleCnt="0"/>
      <dgm:spPr/>
    </dgm:pt>
    <dgm:pt modelId="{ADED6102-D49C-6548-B1C7-7950F8F64BE6}" type="pres">
      <dgm:prSet presAssocID="{76E85457-CE0E-AD4D-AAF0-2FE67C9D9B18}" presName="node" presStyleLbl="node1" presStyleIdx="7" presStyleCnt="8">
        <dgm:presLayoutVars>
          <dgm:bulletEnabled val="1"/>
        </dgm:presLayoutVars>
      </dgm:prSet>
      <dgm:spPr/>
    </dgm:pt>
  </dgm:ptLst>
  <dgm:cxnLst>
    <dgm:cxn modelId="{BF11B118-D790-8746-9CDF-3CE2974F81B3}" srcId="{46607F7D-7BF0-3E44-B8EA-5AF6093F9482}" destId="{670680B9-2460-5747-94F3-0FE7B5D7BE2D}" srcOrd="3" destOrd="0" parTransId="{A8EBC7C7-AE77-6C4B-94E2-CD6547AA88A4}" sibTransId="{4C3521B5-2828-8149-B917-55F77D58D953}"/>
    <dgm:cxn modelId="{28B88121-F882-414F-B691-381D17F26A32}" srcId="{46607F7D-7BF0-3E44-B8EA-5AF6093F9482}" destId="{67B821D1-8F5B-D244-A4A6-B7B669CD4CF8}" srcOrd="4" destOrd="0" parTransId="{11F4C94E-F5D4-5643-8056-256BBB923D5F}" sibTransId="{18625422-1275-0E42-A893-8020F9945EC0}"/>
    <dgm:cxn modelId="{18C3E73D-148C-CB4E-9F48-06E14D8BED13}" srcId="{46607F7D-7BF0-3E44-B8EA-5AF6093F9482}" destId="{64B456D1-3452-2D4F-8C9F-37CB9A787A52}" srcOrd="1" destOrd="0" parTransId="{604E836F-918C-C747-BB29-4C8E153E6582}" sibTransId="{6605AC8B-A5CB-FB42-B5A3-1A0541EB9226}"/>
    <dgm:cxn modelId="{B04A7B3F-BC19-554D-91CD-5AEC72E89B23}" type="presOf" srcId="{064BC9F9-90B9-9C4F-80A3-A79E463672AE}" destId="{C765CB28-2B01-DA44-B692-916FC6957B17}" srcOrd="0" destOrd="0" presId="urn:microsoft.com/office/officeart/2005/8/layout/default"/>
    <dgm:cxn modelId="{C4375C5C-C15F-F34A-9B8E-D375A5B82C6C}" type="presOf" srcId="{67B821D1-8F5B-D244-A4A6-B7B669CD4CF8}" destId="{362C6904-1A7F-0E46-854D-A9D056D2CF92}" srcOrd="0" destOrd="0" presId="urn:microsoft.com/office/officeart/2005/8/layout/default"/>
    <dgm:cxn modelId="{80932C5E-5F75-5F40-90CF-B7EA76C97E41}" type="presOf" srcId="{76E85457-CE0E-AD4D-AAF0-2FE67C9D9B18}" destId="{ADED6102-D49C-6548-B1C7-7950F8F64BE6}" srcOrd="0" destOrd="0" presId="urn:microsoft.com/office/officeart/2005/8/layout/default"/>
    <dgm:cxn modelId="{0DDCFB4D-3563-6C4E-99B7-6E8DBF7F4C20}" srcId="{46607F7D-7BF0-3E44-B8EA-5AF6093F9482}" destId="{76E85457-CE0E-AD4D-AAF0-2FE67C9D9B18}" srcOrd="7" destOrd="0" parTransId="{CEBD6BA3-E08A-6B4B-BB5A-BEEA8F74DB78}" sibTransId="{0FEE6C00-C74D-3549-B13B-527B28A674E0}"/>
    <dgm:cxn modelId="{B4579A50-E955-864E-B479-AFEA05049EFE}" type="presOf" srcId="{64B456D1-3452-2D4F-8C9F-37CB9A787A52}" destId="{69B14EA5-F8D5-4C40-A3B3-AEE4283BDC6C}" srcOrd="0" destOrd="0" presId="urn:microsoft.com/office/officeart/2005/8/layout/default"/>
    <dgm:cxn modelId="{35322D73-9D24-5347-9DE7-AD95851089B1}" type="presOf" srcId="{670680B9-2460-5747-94F3-0FE7B5D7BE2D}" destId="{928E4F50-0C42-1140-85D0-E70FD436DEA1}" srcOrd="0" destOrd="0" presId="urn:microsoft.com/office/officeart/2005/8/layout/default"/>
    <dgm:cxn modelId="{19665479-67CB-E743-97D3-475679407B84}" srcId="{46607F7D-7BF0-3E44-B8EA-5AF6093F9482}" destId="{6B76949F-B5E3-2A43-91F0-97955705522F}" srcOrd="5" destOrd="0" parTransId="{EBF75DCF-3DC2-5B4A-8CE1-67DFB043CB0B}" sibTransId="{AC85E07E-59E3-B047-8DD0-123608ABB790}"/>
    <dgm:cxn modelId="{040C0289-1562-4945-B4C7-EE967C4FFC3F}" srcId="{46607F7D-7BF0-3E44-B8EA-5AF6093F9482}" destId="{FFC94B50-EA01-654E-9159-9DEACB69499D}" srcOrd="0" destOrd="0" parTransId="{62FBD98D-361F-B04B-A526-458F77DB7108}" sibTransId="{EE584EBC-2FE5-1F43-B663-969EFB7CCAA9}"/>
    <dgm:cxn modelId="{80F6A48A-6BB5-8448-B592-FAD0C3EC45D1}" type="presOf" srcId="{6B76949F-B5E3-2A43-91F0-97955705522F}" destId="{44A627EA-8104-C842-B883-9BD03858A4B2}" srcOrd="0" destOrd="0" presId="urn:microsoft.com/office/officeart/2005/8/layout/default"/>
    <dgm:cxn modelId="{2722FBA0-4C75-4143-8321-0A0AF461C778}" type="presOf" srcId="{0E184208-91CA-F64B-B450-D0588631D05D}" destId="{4898767E-05BE-034F-B3B6-AF2F02BBA44F}" srcOrd="0" destOrd="0" presId="urn:microsoft.com/office/officeart/2005/8/layout/default"/>
    <dgm:cxn modelId="{1A908BB2-5EFB-F449-8073-D1CD3DE11457}" type="presOf" srcId="{FFC94B50-EA01-654E-9159-9DEACB69499D}" destId="{33315B43-9439-084A-9B22-0B8F84446785}" srcOrd="0" destOrd="0" presId="urn:microsoft.com/office/officeart/2005/8/layout/default"/>
    <dgm:cxn modelId="{EC01DED1-2862-F347-9251-2B3126831C94}" type="presOf" srcId="{46607F7D-7BF0-3E44-B8EA-5AF6093F9482}" destId="{AB0A6A2C-D53D-D846-8C0F-B5FE5ABA07EE}" srcOrd="0" destOrd="0" presId="urn:microsoft.com/office/officeart/2005/8/layout/default"/>
    <dgm:cxn modelId="{513F70E5-5845-2144-AE23-EB8358FF3F55}" srcId="{46607F7D-7BF0-3E44-B8EA-5AF6093F9482}" destId="{064BC9F9-90B9-9C4F-80A3-A79E463672AE}" srcOrd="2" destOrd="0" parTransId="{66842348-8090-DF4F-8EEE-E8866FB13B2C}" sibTransId="{53A1F295-C28E-114A-8C6C-CDFB0B30367C}"/>
    <dgm:cxn modelId="{70E33EFF-C4CE-E44B-9AA1-CCD73D53CC77}" srcId="{46607F7D-7BF0-3E44-B8EA-5AF6093F9482}" destId="{0E184208-91CA-F64B-B450-D0588631D05D}" srcOrd="6" destOrd="0" parTransId="{5CA8BA8B-B186-C344-A598-E914A6D0D82C}" sibTransId="{F6477C77-1A23-1042-8BF5-0C5AF2BB96A4}"/>
    <dgm:cxn modelId="{396F1639-0686-4C4C-8357-486606590C26}" type="presParOf" srcId="{AB0A6A2C-D53D-D846-8C0F-B5FE5ABA07EE}" destId="{33315B43-9439-084A-9B22-0B8F84446785}" srcOrd="0" destOrd="0" presId="urn:microsoft.com/office/officeart/2005/8/layout/default"/>
    <dgm:cxn modelId="{61B7C3CE-D650-7F40-A24C-E92A56A90996}" type="presParOf" srcId="{AB0A6A2C-D53D-D846-8C0F-B5FE5ABA07EE}" destId="{B72CFE4C-6274-F24E-AE33-5552E65B0209}" srcOrd="1" destOrd="0" presId="urn:microsoft.com/office/officeart/2005/8/layout/default"/>
    <dgm:cxn modelId="{4E178B1B-CCFC-2F4D-B956-DB516F3AA6E7}" type="presParOf" srcId="{AB0A6A2C-D53D-D846-8C0F-B5FE5ABA07EE}" destId="{69B14EA5-F8D5-4C40-A3B3-AEE4283BDC6C}" srcOrd="2" destOrd="0" presId="urn:microsoft.com/office/officeart/2005/8/layout/default"/>
    <dgm:cxn modelId="{1690B395-0DBF-074A-88E1-64B8A98A48B0}" type="presParOf" srcId="{AB0A6A2C-D53D-D846-8C0F-B5FE5ABA07EE}" destId="{322DD5E0-2D40-B34A-AA09-26AA7A8A0764}" srcOrd="3" destOrd="0" presId="urn:microsoft.com/office/officeart/2005/8/layout/default"/>
    <dgm:cxn modelId="{90636879-5896-CD48-97C6-75E104D9381B}" type="presParOf" srcId="{AB0A6A2C-D53D-D846-8C0F-B5FE5ABA07EE}" destId="{C765CB28-2B01-DA44-B692-916FC6957B17}" srcOrd="4" destOrd="0" presId="urn:microsoft.com/office/officeart/2005/8/layout/default"/>
    <dgm:cxn modelId="{D5C87EEA-DF70-C745-AC67-03AB9D952870}" type="presParOf" srcId="{AB0A6A2C-D53D-D846-8C0F-B5FE5ABA07EE}" destId="{4A6E2284-97D1-7C45-9283-35F2DD85F45B}" srcOrd="5" destOrd="0" presId="urn:microsoft.com/office/officeart/2005/8/layout/default"/>
    <dgm:cxn modelId="{FC30A989-2B8B-BE4E-A90B-1120BEDEDE85}" type="presParOf" srcId="{AB0A6A2C-D53D-D846-8C0F-B5FE5ABA07EE}" destId="{928E4F50-0C42-1140-85D0-E70FD436DEA1}" srcOrd="6" destOrd="0" presId="urn:microsoft.com/office/officeart/2005/8/layout/default"/>
    <dgm:cxn modelId="{CEEC54C4-B449-884C-85CB-51EE2C09A257}" type="presParOf" srcId="{AB0A6A2C-D53D-D846-8C0F-B5FE5ABA07EE}" destId="{0B7DBD10-59EC-C341-9A71-FC66304404FB}" srcOrd="7" destOrd="0" presId="urn:microsoft.com/office/officeart/2005/8/layout/default"/>
    <dgm:cxn modelId="{FBD7AE42-3181-A64B-B263-A8145D7ECAAE}" type="presParOf" srcId="{AB0A6A2C-D53D-D846-8C0F-B5FE5ABA07EE}" destId="{362C6904-1A7F-0E46-854D-A9D056D2CF92}" srcOrd="8" destOrd="0" presId="urn:microsoft.com/office/officeart/2005/8/layout/default"/>
    <dgm:cxn modelId="{93A0616C-1936-D741-8876-337F1C031CBE}" type="presParOf" srcId="{AB0A6A2C-D53D-D846-8C0F-B5FE5ABA07EE}" destId="{E1B30B67-04F9-A342-8FA1-D9058A78E88A}" srcOrd="9" destOrd="0" presId="urn:microsoft.com/office/officeart/2005/8/layout/default"/>
    <dgm:cxn modelId="{70091F13-913A-D649-AD23-25BCF95DCD90}" type="presParOf" srcId="{AB0A6A2C-D53D-D846-8C0F-B5FE5ABA07EE}" destId="{44A627EA-8104-C842-B883-9BD03858A4B2}" srcOrd="10" destOrd="0" presId="urn:microsoft.com/office/officeart/2005/8/layout/default"/>
    <dgm:cxn modelId="{60095C2D-2D26-0E4E-A5A7-20C6121D0DF8}" type="presParOf" srcId="{AB0A6A2C-D53D-D846-8C0F-B5FE5ABA07EE}" destId="{C651D71C-6D2C-7B44-B3DE-D8E1234ADA9A}" srcOrd="11" destOrd="0" presId="urn:microsoft.com/office/officeart/2005/8/layout/default"/>
    <dgm:cxn modelId="{1DA8BE59-CEF4-EC49-A472-8309F941CBC7}" type="presParOf" srcId="{AB0A6A2C-D53D-D846-8C0F-B5FE5ABA07EE}" destId="{4898767E-05BE-034F-B3B6-AF2F02BBA44F}" srcOrd="12" destOrd="0" presId="urn:microsoft.com/office/officeart/2005/8/layout/default"/>
    <dgm:cxn modelId="{616548D5-93E2-2C48-9B90-F1FF5021B8C4}" type="presParOf" srcId="{AB0A6A2C-D53D-D846-8C0F-B5FE5ABA07EE}" destId="{AB5D3C0E-C6E1-2041-9AAA-ACFA97A92B81}" srcOrd="13" destOrd="0" presId="urn:microsoft.com/office/officeart/2005/8/layout/default"/>
    <dgm:cxn modelId="{569D901A-BA2B-7144-A9C5-AF698190A3C6}" type="presParOf" srcId="{AB0A6A2C-D53D-D846-8C0F-B5FE5ABA07EE}" destId="{ADED6102-D49C-6548-B1C7-7950F8F64BE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C47DA2-A90B-564A-A387-24CB3E2E2657}">
      <dsp:nvSpPr>
        <dsp:cNvPr id="0" name=""/>
        <dsp:cNvSpPr/>
      </dsp:nvSpPr>
      <dsp:spPr>
        <a:xfrm>
          <a:off x="3994" y="575104"/>
          <a:ext cx="2162468" cy="12974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Perguruan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Tinggi yang </a:t>
          </a: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masuk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dalam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Kategori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QS dan Nasional</a:t>
          </a:r>
          <a:endParaRPr lang="en-US" sz="1700" b="1" kern="1200" dirty="0">
            <a:latin typeface="Cambria" panose="02040503050406030204" pitchFamily="18" charset="0"/>
          </a:endParaRPr>
        </a:p>
      </dsp:txBody>
      <dsp:txXfrm>
        <a:off x="3994" y="575104"/>
        <a:ext cx="2162468" cy="1297481"/>
      </dsp:txXfrm>
    </dsp:sp>
    <dsp:sp modelId="{07EA62A6-D02A-3544-94CD-4DA807F6673E}">
      <dsp:nvSpPr>
        <dsp:cNvPr id="0" name=""/>
        <dsp:cNvSpPr/>
      </dsp:nvSpPr>
      <dsp:spPr>
        <a:xfrm>
          <a:off x="2382709" y="575104"/>
          <a:ext cx="2162468" cy="12974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Perusahaan </a:t>
          </a: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Multinasional</a:t>
          </a:r>
          <a:endParaRPr lang="en-US" sz="1700" b="1" kern="1200" dirty="0">
            <a:latin typeface="Cambria" panose="02040503050406030204" pitchFamily="18" charset="0"/>
          </a:endParaRPr>
        </a:p>
      </dsp:txBody>
      <dsp:txXfrm>
        <a:off x="2382709" y="575104"/>
        <a:ext cx="2162468" cy="1297481"/>
      </dsp:txXfrm>
    </dsp:sp>
    <dsp:sp modelId="{EEB1C7AB-AC07-5847-88D7-A295ECDC99D6}">
      <dsp:nvSpPr>
        <dsp:cNvPr id="0" name=""/>
        <dsp:cNvSpPr/>
      </dsp:nvSpPr>
      <dsp:spPr>
        <a:xfrm>
          <a:off x="4761425" y="575104"/>
          <a:ext cx="2162468" cy="12974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ID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Perusahaan Nasional </a:t>
          </a:r>
          <a:r>
            <a:rPr lang="en-ID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Berstandar</a:t>
          </a:r>
          <a:r>
            <a:rPr lang="en-ID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Tinggi </a:t>
          </a:r>
          <a:endParaRPr lang="en-US" sz="1700" b="1" kern="1200" dirty="0">
            <a:latin typeface="Cambria" panose="02040503050406030204" pitchFamily="18" charset="0"/>
          </a:endParaRPr>
        </a:p>
      </dsp:txBody>
      <dsp:txXfrm>
        <a:off x="4761425" y="575104"/>
        <a:ext cx="2162468" cy="1297481"/>
      </dsp:txXfrm>
    </dsp:sp>
    <dsp:sp modelId="{2D84ED7B-2C50-2B4C-BCF4-18953E74868A}">
      <dsp:nvSpPr>
        <dsp:cNvPr id="0" name=""/>
        <dsp:cNvSpPr/>
      </dsp:nvSpPr>
      <dsp:spPr>
        <a:xfrm>
          <a:off x="7140141" y="575104"/>
          <a:ext cx="2162468" cy="12974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Perusahaan </a:t>
          </a: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Teknologi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Global</a:t>
          </a:r>
          <a:endParaRPr lang="en-US" sz="1700" b="1" kern="1200" dirty="0">
            <a:latin typeface="Cambria" panose="02040503050406030204" pitchFamily="18" charset="0"/>
          </a:endParaRPr>
        </a:p>
      </dsp:txBody>
      <dsp:txXfrm>
        <a:off x="7140141" y="575104"/>
        <a:ext cx="2162468" cy="1297481"/>
      </dsp:txXfrm>
    </dsp:sp>
    <dsp:sp modelId="{490029A0-8D35-7440-9FFB-9B811757537F}">
      <dsp:nvSpPr>
        <dsp:cNvPr id="0" name=""/>
        <dsp:cNvSpPr/>
      </dsp:nvSpPr>
      <dsp:spPr>
        <a:xfrm>
          <a:off x="9518857" y="575104"/>
          <a:ext cx="2162468" cy="12974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Perusahaan </a:t>
          </a:r>
          <a:r>
            <a:rPr lang="en-US" sz="1700" b="1" i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Startup</a:t>
          </a:r>
          <a:endParaRPr lang="en-US" sz="1700" b="1" kern="1200" dirty="0">
            <a:latin typeface="Cambria" panose="02040503050406030204" pitchFamily="18" charset="0"/>
          </a:endParaRPr>
        </a:p>
      </dsp:txBody>
      <dsp:txXfrm>
        <a:off x="9518857" y="575104"/>
        <a:ext cx="2162468" cy="1297481"/>
      </dsp:txXfrm>
    </dsp:sp>
    <dsp:sp modelId="{0F79C2BF-4936-0E43-8AF2-9D397DF74497}">
      <dsp:nvSpPr>
        <dsp:cNvPr id="0" name=""/>
        <dsp:cNvSpPr/>
      </dsp:nvSpPr>
      <dsp:spPr>
        <a:xfrm>
          <a:off x="3994" y="2088832"/>
          <a:ext cx="2162468" cy="12974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Organisasi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Nirlaba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Berkelas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Dunia</a:t>
          </a:r>
          <a:endParaRPr lang="en-US" sz="1700" b="1" kern="1200" dirty="0">
            <a:latin typeface="Cambria" panose="02040503050406030204" pitchFamily="18" charset="0"/>
          </a:endParaRPr>
        </a:p>
      </dsp:txBody>
      <dsp:txXfrm>
        <a:off x="3994" y="2088832"/>
        <a:ext cx="2162468" cy="1297481"/>
      </dsp:txXfrm>
    </dsp:sp>
    <dsp:sp modelId="{A3109C5B-BDA5-D340-8B55-49B3804DCBF7}">
      <dsp:nvSpPr>
        <dsp:cNvPr id="0" name=""/>
        <dsp:cNvSpPr/>
      </dsp:nvSpPr>
      <dsp:spPr>
        <a:xfrm>
          <a:off x="2382709" y="2088832"/>
          <a:ext cx="2162468" cy="12974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Institusi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/</a:t>
          </a: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Organisasi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Multilateral</a:t>
          </a:r>
          <a:endParaRPr lang="en-US" sz="1700" b="1" kern="1200" dirty="0">
            <a:latin typeface="Cambria" panose="02040503050406030204" pitchFamily="18" charset="0"/>
          </a:endParaRPr>
        </a:p>
      </dsp:txBody>
      <dsp:txXfrm>
        <a:off x="2382709" y="2088832"/>
        <a:ext cx="2162468" cy="1297481"/>
      </dsp:txXfrm>
    </dsp:sp>
    <dsp:sp modelId="{235BC3E3-D323-784D-803C-64D2CEE46EB4}">
      <dsp:nvSpPr>
        <dsp:cNvPr id="0" name=""/>
        <dsp:cNvSpPr/>
      </dsp:nvSpPr>
      <dsp:spPr>
        <a:xfrm>
          <a:off x="4761425" y="2088832"/>
          <a:ext cx="2162468" cy="12974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Instansi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Pemerintah</a:t>
          </a:r>
          <a:endParaRPr lang="en-US" sz="1700" b="1" kern="1200" dirty="0">
            <a:latin typeface="Cambria" panose="02040503050406030204" pitchFamily="18" charset="0"/>
          </a:endParaRPr>
        </a:p>
      </dsp:txBody>
      <dsp:txXfrm>
        <a:off x="4761425" y="2088832"/>
        <a:ext cx="2162468" cy="1297481"/>
      </dsp:txXfrm>
    </dsp:sp>
    <dsp:sp modelId="{27856875-A9F0-804F-86AB-823C7F66C6D8}">
      <dsp:nvSpPr>
        <dsp:cNvPr id="0" name=""/>
        <dsp:cNvSpPr/>
      </dsp:nvSpPr>
      <dsp:spPr>
        <a:xfrm>
          <a:off x="7140141" y="2088832"/>
          <a:ext cx="2162468" cy="12974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BUMN/BUMD</a:t>
          </a:r>
          <a:endParaRPr lang="en-US" sz="1700" b="1" kern="1200" dirty="0">
            <a:latin typeface="Cambria" panose="02040503050406030204" pitchFamily="18" charset="0"/>
          </a:endParaRPr>
        </a:p>
      </dsp:txBody>
      <dsp:txXfrm>
        <a:off x="7140141" y="2088832"/>
        <a:ext cx="2162468" cy="1297481"/>
      </dsp:txXfrm>
    </dsp:sp>
    <dsp:sp modelId="{7295FD54-BCC9-5842-B06C-8500509E5F30}">
      <dsp:nvSpPr>
        <dsp:cNvPr id="0" name=""/>
        <dsp:cNvSpPr/>
      </dsp:nvSpPr>
      <dsp:spPr>
        <a:xfrm>
          <a:off x="9518857" y="2088832"/>
          <a:ext cx="2162468" cy="12974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Rumah</a:t>
          </a:r>
          <a:r>
            <a:rPr lang="en-US" sz="1700" b="1" kern="12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700" b="1" kern="1200" dirty="0" err="1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Sakit</a:t>
          </a:r>
          <a:endParaRPr lang="en-US" sz="1700" b="1" kern="1200" dirty="0">
            <a:latin typeface="Cambria" panose="02040503050406030204" pitchFamily="18" charset="0"/>
          </a:endParaRPr>
        </a:p>
      </dsp:txBody>
      <dsp:txXfrm>
        <a:off x="9518857" y="2088832"/>
        <a:ext cx="2162468" cy="12974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15B43-9439-084A-9B22-0B8F84446785}">
      <dsp:nvSpPr>
        <dsp:cNvPr id="0" name=""/>
        <dsp:cNvSpPr/>
      </dsp:nvSpPr>
      <dsp:spPr>
        <a:xfrm>
          <a:off x="2982" y="259257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Research Collaboration</a:t>
          </a:r>
        </a:p>
      </dsp:txBody>
      <dsp:txXfrm>
        <a:off x="2982" y="259257"/>
        <a:ext cx="2365833" cy="1419500"/>
      </dsp:txXfrm>
    </dsp:sp>
    <dsp:sp modelId="{69B14EA5-F8D5-4C40-A3B3-AEE4283BDC6C}">
      <dsp:nvSpPr>
        <dsp:cNvPr id="0" name=""/>
        <dsp:cNvSpPr/>
      </dsp:nvSpPr>
      <dsp:spPr>
        <a:xfrm>
          <a:off x="2605399" y="259257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Joint Publication</a:t>
          </a:r>
        </a:p>
      </dsp:txBody>
      <dsp:txXfrm>
        <a:off x="2605399" y="259257"/>
        <a:ext cx="2365833" cy="1419500"/>
      </dsp:txXfrm>
    </dsp:sp>
    <dsp:sp modelId="{C765CB28-2B01-DA44-B692-916FC6957B17}">
      <dsp:nvSpPr>
        <dsp:cNvPr id="0" name=""/>
        <dsp:cNvSpPr/>
      </dsp:nvSpPr>
      <dsp:spPr>
        <a:xfrm>
          <a:off x="5207816" y="259257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Joint Grant</a:t>
          </a:r>
        </a:p>
      </dsp:txBody>
      <dsp:txXfrm>
        <a:off x="5207816" y="259257"/>
        <a:ext cx="2365833" cy="1419500"/>
      </dsp:txXfrm>
    </dsp:sp>
    <dsp:sp modelId="{928E4F50-0C42-1140-85D0-E70FD436DEA1}">
      <dsp:nvSpPr>
        <dsp:cNvPr id="0" name=""/>
        <dsp:cNvSpPr/>
      </dsp:nvSpPr>
      <dsp:spPr>
        <a:xfrm>
          <a:off x="7810233" y="259257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Funded Lecture</a:t>
          </a:r>
        </a:p>
      </dsp:txBody>
      <dsp:txXfrm>
        <a:off x="7810233" y="259257"/>
        <a:ext cx="2365833" cy="1419500"/>
      </dsp:txXfrm>
    </dsp:sp>
    <dsp:sp modelId="{362C6904-1A7F-0E46-854D-A9D056D2CF92}">
      <dsp:nvSpPr>
        <dsp:cNvPr id="0" name=""/>
        <dsp:cNvSpPr/>
      </dsp:nvSpPr>
      <dsp:spPr>
        <a:xfrm>
          <a:off x="2982" y="1915341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Visiting Scholar</a:t>
          </a:r>
        </a:p>
      </dsp:txBody>
      <dsp:txXfrm>
        <a:off x="2982" y="1915341"/>
        <a:ext cx="2365833" cy="1419500"/>
      </dsp:txXfrm>
    </dsp:sp>
    <dsp:sp modelId="{44A627EA-8104-C842-B883-9BD03858A4B2}">
      <dsp:nvSpPr>
        <dsp:cNvPr id="0" name=""/>
        <dsp:cNvSpPr/>
      </dsp:nvSpPr>
      <dsp:spPr>
        <a:xfrm>
          <a:off x="2605399" y="1915341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Student Mobility</a:t>
          </a:r>
        </a:p>
      </dsp:txBody>
      <dsp:txXfrm>
        <a:off x="2605399" y="1915341"/>
        <a:ext cx="2365833" cy="1419500"/>
      </dsp:txXfrm>
    </dsp:sp>
    <dsp:sp modelId="{4898767E-05BE-034F-B3B6-AF2F02BBA44F}">
      <dsp:nvSpPr>
        <dsp:cNvPr id="0" name=""/>
        <dsp:cNvSpPr/>
      </dsp:nvSpPr>
      <dsp:spPr>
        <a:xfrm>
          <a:off x="5207816" y="1915341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Lecture and Staff Mobility</a:t>
          </a:r>
        </a:p>
      </dsp:txBody>
      <dsp:txXfrm>
        <a:off x="5207816" y="1915341"/>
        <a:ext cx="2365833" cy="1419500"/>
      </dsp:txXfrm>
    </dsp:sp>
    <dsp:sp modelId="{ADED6102-D49C-6548-B1C7-7950F8F64BE6}">
      <dsp:nvSpPr>
        <dsp:cNvPr id="0" name=""/>
        <dsp:cNvSpPr/>
      </dsp:nvSpPr>
      <dsp:spPr>
        <a:xfrm>
          <a:off x="7810233" y="1915341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Host Conference</a:t>
          </a:r>
        </a:p>
      </dsp:txBody>
      <dsp:txXfrm>
        <a:off x="7810233" y="1915341"/>
        <a:ext cx="2365833" cy="1419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24AC1-C49C-4178-9DE6-FABC0E66D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35B6F-6158-4006-A81B-16C5A41E2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EC9AA-0D2F-4BD6-B33F-BDEA5BF7D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9C73-AF79-460B-A6C4-B504E98D94A4}" type="datetimeFigureOut">
              <a:rPr lang="en-ID" smtClean="0"/>
              <a:t>29/01/2024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CE4C5-4C5A-4C4F-9104-874F916A8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E7537-584E-4F19-8B1C-B486D409B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A9A9-3CD5-4C25-BE50-34D27869EB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32913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2C4E60-84A8-45A1-871F-8BBB07E92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9C73-AF79-460B-A6C4-B504E98D94A4}" type="datetimeFigureOut">
              <a:rPr lang="en-ID" smtClean="0"/>
              <a:t>29/01/2024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2E2C6E-AE34-4806-BE21-DF437208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4583C-BAAB-43FE-8C70-BF2F08B50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A9A9-3CD5-4C25-BE50-34D27869EB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7559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745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12" Type="http://schemas.openxmlformats.org/officeDocument/2006/relationships/image" Target="../media/image6.jpeg"/><Relationship Id="rId2" Type="http://schemas.openxmlformats.org/officeDocument/2006/relationships/diagramData" Target="../diagrams/data1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5.jpeg"/><Relationship Id="rId5" Type="http://schemas.openxmlformats.org/officeDocument/2006/relationships/diagramColors" Target="../diagrams/colors1.xml"/><Relationship Id="rId15" Type="http://schemas.openxmlformats.org/officeDocument/2006/relationships/image" Target="../media/image9.jpeg"/><Relationship Id="rId10" Type="http://schemas.openxmlformats.org/officeDocument/2006/relationships/image" Target="../media/image4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jpe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12" Type="http://schemas.openxmlformats.org/officeDocument/2006/relationships/image" Target="../media/image1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openxmlformats.org/officeDocument/2006/relationships/image" Target="../media/image13.jpe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2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400F-E669-9E27-FD76-4A9A726E4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48" y="204260"/>
            <a:ext cx="7961810" cy="121098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mbria" panose="02040503050406030204" pitchFamily="18" charset="0"/>
              </a:rPr>
              <a:t>MITRA KERJASAMA RELEVAN DENGAN PERGURUAN TINGGI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42F413D-9CC0-1194-F616-861B56311BE5}"/>
              </a:ext>
            </a:extLst>
          </p:cNvPr>
          <p:cNvGraphicFramePr/>
          <p:nvPr/>
        </p:nvGraphicFramePr>
        <p:xfrm>
          <a:off x="266832" y="1524525"/>
          <a:ext cx="11685320" cy="396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386" name="Picture 2" descr="Cara Meningkatkan Peringkat Kampus di QS Asia University Rankings | SEVIMA">
            <a:extLst>
              <a:ext uri="{FF2B5EF4-FFF2-40B4-BE49-F238E27FC236}">
                <a16:creationId xmlns:a16="http://schemas.microsoft.com/office/drawing/2014/main" id="{F18C4BFC-4B64-600F-D1BF-3CA768AFE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1" y="5659302"/>
            <a:ext cx="1864052" cy="97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10 Startup Indonesia yang Melebarkan Sayap ke Pasar Asia Tenggara - Startup  Katadata.co.id">
            <a:extLst>
              <a:ext uri="{FF2B5EF4-FFF2-40B4-BE49-F238E27FC236}">
                <a16:creationId xmlns:a16="http://schemas.microsoft.com/office/drawing/2014/main" id="{AAAEC14E-07DC-F9BD-C1A9-9B02EA288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301" y="5687208"/>
            <a:ext cx="1618308" cy="94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Short Talk Show PIHI #5 Organisasi Internasional dan Isu Global dalam  Hubungan Internasional - YouTube">
            <a:extLst>
              <a:ext uri="{FF2B5EF4-FFF2-40B4-BE49-F238E27FC236}">
                <a16:creationId xmlns:a16="http://schemas.microsoft.com/office/drawing/2014/main" id="{423D646B-7E86-046C-CAEF-7D72ECA44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09" y="5659301"/>
            <a:ext cx="1438496" cy="97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HeyLaw Indonesia | Your Trusted Legal Edutech Platform">
            <a:extLst>
              <a:ext uri="{FF2B5EF4-FFF2-40B4-BE49-F238E27FC236}">
                <a16:creationId xmlns:a16="http://schemas.microsoft.com/office/drawing/2014/main" id="{E9C2A545-AEB4-447E-9AB2-D994E99C7E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295" y="5659299"/>
            <a:ext cx="1714500" cy="97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Rekrutmen BUMN Dibuka Lagi, Pendaftaran Mulai Setelah Lebaran | Republika  Online Mobile">
            <a:extLst>
              <a:ext uri="{FF2B5EF4-FFF2-40B4-BE49-F238E27FC236}">
                <a16:creationId xmlns:a16="http://schemas.microsoft.com/office/drawing/2014/main" id="{18D4415B-47A5-0360-A8AB-4BF87D8BE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105" y="5618690"/>
            <a:ext cx="1732190" cy="101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" descr="Inilah Perbedaan Antara Rumah Sakit &amp; Klinik — Rumah Sakit Budi Medika">
            <a:extLst>
              <a:ext uri="{FF2B5EF4-FFF2-40B4-BE49-F238E27FC236}">
                <a16:creationId xmlns:a16="http://schemas.microsoft.com/office/drawing/2014/main" id="{7A45BD41-2FFA-F9D7-5EB3-B4B2FA115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795" y="5618691"/>
            <a:ext cx="2034111" cy="101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2" name="Picture 18" descr="Perbedaan Perusahaan Internasional Dan Multinasional | Lancang Kuning">
            <a:extLst>
              <a:ext uri="{FF2B5EF4-FFF2-40B4-BE49-F238E27FC236}">
                <a16:creationId xmlns:a16="http://schemas.microsoft.com/office/drawing/2014/main" id="{CA8E85EE-D3C5-1F2F-15D0-91E4C661B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0" y="5618690"/>
            <a:ext cx="1968500" cy="103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06A6D9-800E-5A0A-D5D0-19ACA9A56EE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23500" y="29149"/>
            <a:ext cx="1296492" cy="9466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124179-330C-EE9F-170C-1E886037321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4465" r="13327"/>
          <a:stretch/>
        </p:blipFill>
        <p:spPr>
          <a:xfrm>
            <a:off x="8765083" y="58298"/>
            <a:ext cx="1509486" cy="9466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B40673-C28C-CD67-C53A-F5C05529DA5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50350" y="0"/>
            <a:ext cx="873316" cy="96703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07B3F8E-4962-4F73-8D2C-0241EC8C710C}"/>
              </a:ext>
            </a:extLst>
          </p:cNvPr>
          <p:cNvGrpSpPr/>
          <p:nvPr/>
        </p:nvGrpSpPr>
        <p:grpSpPr>
          <a:xfrm>
            <a:off x="-1" y="6678073"/>
            <a:ext cx="12192001" cy="182572"/>
            <a:chOff x="-1" y="6678073"/>
            <a:chExt cx="12192001" cy="18257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516F723-4DC8-460A-AF54-C566406A5A5B}"/>
                </a:ext>
              </a:extLst>
            </p:cNvPr>
            <p:cNvSpPr/>
            <p:nvPr/>
          </p:nvSpPr>
          <p:spPr>
            <a:xfrm>
              <a:off x="-1" y="6678073"/>
              <a:ext cx="2861281" cy="17992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7F005D4-9AF0-4806-B136-F395CE0A902E}"/>
                </a:ext>
              </a:extLst>
            </p:cNvPr>
            <p:cNvSpPr/>
            <p:nvPr/>
          </p:nvSpPr>
          <p:spPr>
            <a:xfrm>
              <a:off x="3117560" y="6678073"/>
              <a:ext cx="2861281" cy="17992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DA83CC3-B5D6-4088-A1F2-BBB0D7B1962C}"/>
                </a:ext>
              </a:extLst>
            </p:cNvPr>
            <p:cNvSpPr/>
            <p:nvPr/>
          </p:nvSpPr>
          <p:spPr>
            <a:xfrm>
              <a:off x="6235121" y="6680718"/>
              <a:ext cx="2861281" cy="17992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0170532-D674-43B6-9A2F-A7BAC6DACD62}"/>
                </a:ext>
              </a:extLst>
            </p:cNvPr>
            <p:cNvSpPr/>
            <p:nvPr/>
          </p:nvSpPr>
          <p:spPr>
            <a:xfrm>
              <a:off x="9330719" y="6680718"/>
              <a:ext cx="2861281" cy="17992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1079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529" y="967031"/>
            <a:ext cx="11377841" cy="5771101"/>
          </a:xfrm>
          <a:prstGeom prst="rect">
            <a:avLst/>
          </a:prstGeom>
          <a:blipFill>
            <a:blip r:embed="rId2" cstate="print"/>
            <a:stretch>
              <a:fillRect t="-4565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04D37D-F4A6-AF76-1C79-E8018C45ACEE}"/>
              </a:ext>
            </a:extLst>
          </p:cNvPr>
          <p:cNvSpPr/>
          <p:nvPr/>
        </p:nvSpPr>
        <p:spPr>
          <a:xfrm>
            <a:off x="5609968" y="6363730"/>
            <a:ext cx="6582033" cy="49427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Bookman Old Style" panose="02050604050505020204" pitchFamily="18" charset="0"/>
              </a:rPr>
              <a:t>PROGRAM MERDEKA BELAJAR KAMPUS MERDEKA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FFE33E-2149-4061-8FB9-8A1761199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3500" y="29149"/>
            <a:ext cx="1296492" cy="9466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629E62-F337-481E-80B1-19146D9981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65" r="13327"/>
          <a:stretch/>
        </p:blipFill>
        <p:spPr>
          <a:xfrm>
            <a:off x="8765083" y="58298"/>
            <a:ext cx="1509486" cy="9466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A210B2-AF9C-4DCF-8953-396A52D32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0350" y="0"/>
            <a:ext cx="873316" cy="9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25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EA52E-5BAD-F27E-6E3C-B25FDCFA5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551" y="1344286"/>
            <a:ext cx="10178322" cy="1492132"/>
          </a:xfrm>
        </p:spPr>
        <p:txBody>
          <a:bodyPr/>
          <a:lstStyle/>
          <a:p>
            <a:pPr algn="ctr"/>
            <a:r>
              <a:rPr lang="en-US" b="1" dirty="0"/>
              <a:t>NATIONAL &amp; INTERNATIONAL COLLABORATION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114FD8F3-6C50-EE55-297C-DFB8A49EA1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86577" y="2836418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7446235-792A-A3C1-5FB6-D16813847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7815" y="-1"/>
            <a:ext cx="1296492" cy="9466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F097EB-738E-5BFD-04B6-9980E63543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625" y="0"/>
            <a:ext cx="2090446" cy="9466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8ABFA2-5195-D6EF-A345-1975D0B8EC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50350" y="0"/>
            <a:ext cx="873316" cy="967031"/>
          </a:xfrm>
          <a:prstGeom prst="rect">
            <a:avLst/>
          </a:prstGeom>
        </p:spPr>
      </p:pic>
      <p:pic>
        <p:nvPicPr>
          <p:cNvPr id="11" name="Picture 4" descr="Hasil gambar untuk logo ban pt">
            <a:extLst>
              <a:ext uri="{FF2B5EF4-FFF2-40B4-BE49-F238E27FC236}">
                <a16:creationId xmlns:a16="http://schemas.microsoft.com/office/drawing/2014/main" id="{C2F41107-28DC-DFBD-6B79-DB5B251E9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034" y="16538"/>
            <a:ext cx="873316" cy="96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logo UMAP. Size: 167 x 106. Source: kiit.ac.in">
            <a:extLst>
              <a:ext uri="{FF2B5EF4-FFF2-40B4-BE49-F238E27FC236}">
                <a16:creationId xmlns:a16="http://schemas.microsoft.com/office/drawing/2014/main" id="{47624B51-4532-3B6B-D8BB-EF71B91B4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118" y="24807"/>
            <a:ext cx="1291916" cy="96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All images">
            <a:extLst>
              <a:ext uri="{FF2B5EF4-FFF2-40B4-BE49-F238E27FC236}">
                <a16:creationId xmlns:a16="http://schemas.microsoft.com/office/drawing/2014/main" id="{02691DBE-A6C9-8174-AB61-B0921B8E9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392" y="16538"/>
            <a:ext cx="1120375" cy="96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uropean Association of International Education (EAIE) Supports CEU |  Central European University">
            <a:extLst>
              <a:ext uri="{FF2B5EF4-FFF2-40B4-BE49-F238E27FC236}">
                <a16:creationId xmlns:a16="http://schemas.microsoft.com/office/drawing/2014/main" id="{08B84555-CFBF-4DA3-4668-BDF3A2ED3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871" y="24807"/>
            <a:ext cx="2128456" cy="82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054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Bookman Old Style</vt:lpstr>
      <vt:lpstr>Calibri</vt:lpstr>
      <vt:lpstr>Calibri Light</vt:lpstr>
      <vt:lpstr>Cambria</vt:lpstr>
      <vt:lpstr>Office Theme</vt:lpstr>
      <vt:lpstr>MITRA KERJASAMA RELEVAN DENGAN PERGURUAN TINGGI</vt:lpstr>
      <vt:lpstr>PowerPoint Presentation</vt:lpstr>
      <vt:lpstr>NATIONAL &amp; INTERNATIONAL COLLABORATION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MITRA KERJASAMA RELEVAN DENGAN PERGURUAN TINGGI</dc:title>
  <dc:creator>Muhammad Akbar Almuttaqin</dc:creator>
  <cp:lastModifiedBy>Muhammad Akbar Almuttaqin</cp:lastModifiedBy>
  <cp:revision>1</cp:revision>
  <dcterms:created xsi:type="dcterms:W3CDTF">2024-01-29T04:48:34Z</dcterms:created>
  <dcterms:modified xsi:type="dcterms:W3CDTF">2024-01-29T04:49:01Z</dcterms:modified>
</cp:coreProperties>
</file>